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4"/>
    <p:sldMasterId id="2147483866" r:id="rId5"/>
    <p:sldMasterId id="2147483843" r:id="rId6"/>
  </p:sldMasterIdLst>
  <p:notesMasterIdLst>
    <p:notesMasterId r:id="rId29"/>
  </p:notesMasterIdLst>
  <p:handoutMasterIdLst>
    <p:handoutMasterId r:id="rId30"/>
  </p:handoutMasterIdLst>
  <p:sldIdLst>
    <p:sldId id="256" r:id="rId7"/>
    <p:sldId id="319" r:id="rId8"/>
    <p:sldId id="331" r:id="rId9"/>
    <p:sldId id="353" r:id="rId10"/>
    <p:sldId id="354" r:id="rId11"/>
    <p:sldId id="310" r:id="rId12"/>
    <p:sldId id="335" r:id="rId13"/>
    <p:sldId id="336" r:id="rId14"/>
    <p:sldId id="337" r:id="rId15"/>
    <p:sldId id="338" r:id="rId16"/>
    <p:sldId id="339" r:id="rId17"/>
    <p:sldId id="342" r:id="rId18"/>
    <p:sldId id="349" r:id="rId19"/>
    <p:sldId id="343" r:id="rId20"/>
    <p:sldId id="344" r:id="rId21"/>
    <p:sldId id="345" r:id="rId22"/>
    <p:sldId id="346" r:id="rId23"/>
    <p:sldId id="347" r:id="rId24"/>
    <p:sldId id="348" r:id="rId25"/>
    <p:sldId id="350" r:id="rId26"/>
    <p:sldId id="352" r:id="rId27"/>
    <p:sldId id="293" r:id="rId28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templates" id="{7DD0B69D-9948-46F3-B07D-8BF81D90CAFD}">
          <p14:sldIdLst>
            <p14:sldId id="256"/>
            <p14:sldId id="319"/>
            <p14:sldId id="331"/>
            <p14:sldId id="353"/>
            <p14:sldId id="354"/>
            <p14:sldId id="310"/>
            <p14:sldId id="335"/>
            <p14:sldId id="336"/>
            <p14:sldId id="337"/>
            <p14:sldId id="338"/>
            <p14:sldId id="339"/>
            <p14:sldId id="342"/>
            <p14:sldId id="349"/>
            <p14:sldId id="343"/>
            <p14:sldId id="344"/>
            <p14:sldId id="345"/>
            <p14:sldId id="346"/>
            <p14:sldId id="347"/>
            <p14:sldId id="348"/>
            <p14:sldId id="350"/>
            <p14:sldId id="35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7791"/>
    <a:srgbClr val="10746A"/>
    <a:srgbClr val="1C3D74"/>
    <a:srgbClr val="EC008C"/>
    <a:srgbClr val="2DB8C5"/>
    <a:srgbClr val="73B82B"/>
    <a:srgbClr val="F18500"/>
    <a:srgbClr val="8D3786"/>
    <a:srgbClr val="CDA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3314E-E668-456F-A5DD-E9154859101A}" v="462" dt="2024-09-03T11:13:53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0588" autoAdjust="0"/>
  </p:normalViewPr>
  <p:slideViewPr>
    <p:cSldViewPr snapToGrid="0">
      <p:cViewPr varScale="1">
        <p:scale>
          <a:sx n="77" d="100"/>
          <a:sy n="77" d="100"/>
        </p:scale>
        <p:origin x="1618" y="5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tsal Doshi" userId="126353b482585b5c" providerId="LiveId" clId="{CE866F27-7CF8-4AA1-A977-961004B36AC4}"/>
    <pc:docChg chg="undo redo custSel modSld">
      <pc:chgData name="Vatsal Doshi" userId="126353b482585b5c" providerId="LiveId" clId="{CE866F27-7CF8-4AA1-A977-961004B36AC4}" dt="2024-08-30T19:26:40.667" v="155" actId="26606"/>
      <pc:docMkLst>
        <pc:docMk/>
      </pc:docMkLst>
      <pc:sldChg chg="addSp delSp modSp mod setBg">
        <pc:chgData name="Vatsal Doshi" userId="126353b482585b5c" providerId="LiveId" clId="{CE866F27-7CF8-4AA1-A977-961004B36AC4}" dt="2024-08-30T19:26:40.667" v="155" actId="26606"/>
        <pc:sldMkLst>
          <pc:docMk/>
          <pc:sldMk cId="1863928317" sldId="256"/>
        </pc:sldMkLst>
        <pc:spChg chg="add del mod">
          <ac:chgData name="Vatsal Doshi" userId="126353b482585b5c" providerId="LiveId" clId="{CE866F27-7CF8-4AA1-A977-961004B36AC4}" dt="2024-08-30T19:14:58.889" v="31" actId="478"/>
          <ac:spMkLst>
            <pc:docMk/>
            <pc:sldMk cId="1863928317" sldId="256"/>
            <ac:spMk id="2" creationId="{9D7AB450-82F0-0D1F-E8BE-84D4A82E60B7}"/>
          </ac:spMkLst>
        </pc:spChg>
        <pc:spChg chg="add del mod">
          <ac:chgData name="Vatsal Doshi" userId="126353b482585b5c" providerId="LiveId" clId="{CE866F27-7CF8-4AA1-A977-961004B36AC4}" dt="2024-08-30T19:19:30.813" v="76" actId="478"/>
          <ac:spMkLst>
            <pc:docMk/>
            <pc:sldMk cId="1863928317" sldId="256"/>
            <ac:spMk id="3" creationId="{65D0AE2C-649E-18E7-B6D9-35DE3CE3459B}"/>
          </ac:spMkLst>
        </pc:spChg>
        <pc:spChg chg="add del mod">
          <ac:chgData name="Vatsal Doshi" userId="126353b482585b5c" providerId="LiveId" clId="{CE866F27-7CF8-4AA1-A977-961004B36AC4}" dt="2024-08-30T19:20:52.439" v="81"/>
          <ac:spMkLst>
            <pc:docMk/>
            <pc:sldMk cId="1863928317" sldId="256"/>
            <ac:spMk id="4" creationId="{5F21CEF0-B465-FBD0-FFD7-79F73C51509C}"/>
          </ac:spMkLst>
        </pc:spChg>
        <pc:spChg chg="mod ord">
          <ac:chgData name="Vatsal Doshi" userId="126353b482585b5c" providerId="LiveId" clId="{CE866F27-7CF8-4AA1-A977-961004B36AC4}" dt="2024-08-30T19:26:40.667" v="155" actId="26606"/>
          <ac:spMkLst>
            <pc:docMk/>
            <pc:sldMk cId="1863928317" sldId="256"/>
            <ac:spMk id="6" creationId="{00000000-0000-0000-0000-000000000000}"/>
          </ac:spMkLst>
        </pc:spChg>
        <pc:spChg chg="add del mod ord">
          <ac:chgData name="Vatsal Doshi" userId="126353b482585b5c" providerId="LiveId" clId="{CE866F27-7CF8-4AA1-A977-961004B36AC4}" dt="2024-08-30T19:26:40.667" v="155" actId="26606"/>
          <ac:spMkLst>
            <pc:docMk/>
            <pc:sldMk cId="1863928317" sldId="256"/>
            <ac:spMk id="7" creationId="{00000000-0000-0000-0000-000000000000}"/>
          </ac:spMkLst>
        </pc:spChg>
        <pc:spChg chg="add del">
          <ac:chgData name="Vatsal Doshi" userId="126353b482585b5c" providerId="LiveId" clId="{CE866F27-7CF8-4AA1-A977-961004B36AC4}" dt="2024-08-30T19:17:43.706" v="63" actId="26606"/>
          <ac:spMkLst>
            <pc:docMk/>
            <pc:sldMk cId="1863928317" sldId="256"/>
            <ac:spMk id="13" creationId="{F13C74B1-5B17-4795-BED0-7140497B445A}"/>
          </ac:spMkLst>
        </pc:spChg>
        <pc:spChg chg="add del">
          <ac:chgData name="Vatsal Doshi" userId="126353b482585b5c" providerId="LiveId" clId="{CE866F27-7CF8-4AA1-A977-961004B36AC4}" dt="2024-08-30T19:17:43.706" v="63" actId="26606"/>
          <ac:spMkLst>
            <pc:docMk/>
            <pc:sldMk cId="1863928317" sldId="256"/>
            <ac:spMk id="15" creationId="{D4974D33-8DC5-464E-8C6D-BE58F0669C17}"/>
          </ac:spMkLst>
        </pc:spChg>
        <pc:spChg chg="add del">
          <ac:chgData name="Vatsal Doshi" userId="126353b482585b5c" providerId="LiveId" clId="{CE866F27-7CF8-4AA1-A977-961004B36AC4}" dt="2024-08-30T19:17:48.257" v="65" actId="26606"/>
          <ac:spMkLst>
            <pc:docMk/>
            <pc:sldMk cId="1863928317" sldId="256"/>
            <ac:spMk id="17" creationId="{04812C46-200A-4DEB-A05E-3ED6C68C2387}"/>
          </ac:spMkLst>
        </pc:spChg>
        <pc:spChg chg="add del">
          <ac:chgData name="Vatsal Doshi" userId="126353b482585b5c" providerId="LiveId" clId="{CE866F27-7CF8-4AA1-A977-961004B36AC4}" dt="2024-08-30T19:17:48.257" v="65" actId="26606"/>
          <ac:spMkLst>
            <pc:docMk/>
            <pc:sldMk cId="1863928317" sldId="256"/>
            <ac:spMk id="19" creationId="{D1EA859B-E555-4109-94F3-6700E046E008}"/>
          </ac:spMkLst>
        </pc:spChg>
        <pc:spChg chg="add del">
          <ac:chgData name="Vatsal Doshi" userId="126353b482585b5c" providerId="LiveId" clId="{CE866F27-7CF8-4AA1-A977-961004B36AC4}" dt="2024-08-30T19:18:09.006" v="71" actId="26606"/>
          <ac:spMkLst>
            <pc:docMk/>
            <pc:sldMk cId="1863928317" sldId="256"/>
            <ac:spMk id="25" creationId="{C0763A76-9F1C-4FC5-82B7-DD475DA461B2}"/>
          </ac:spMkLst>
        </pc:spChg>
        <pc:spChg chg="add del">
          <ac:chgData name="Vatsal Doshi" userId="126353b482585b5c" providerId="LiveId" clId="{CE866F27-7CF8-4AA1-A977-961004B36AC4}" dt="2024-08-30T19:18:09.006" v="71" actId="26606"/>
          <ac:spMkLst>
            <pc:docMk/>
            <pc:sldMk cId="1863928317" sldId="256"/>
            <ac:spMk id="26" creationId="{E81BF4F6-F2CF-4984-9D14-D6966D92F99F}"/>
          </ac:spMkLst>
        </pc:spChg>
        <pc:spChg chg="add del">
          <ac:chgData name="Vatsal Doshi" userId="126353b482585b5c" providerId="LiveId" clId="{CE866F27-7CF8-4AA1-A977-961004B36AC4}" dt="2024-08-30T19:18:09.006" v="71" actId="26606"/>
          <ac:spMkLst>
            <pc:docMk/>
            <pc:sldMk cId="1863928317" sldId="256"/>
            <ac:spMk id="27" creationId="{00000000-0000-0000-0000-000000000000}"/>
          </ac:spMkLst>
        </pc:spChg>
        <pc:spChg chg="add del">
          <ac:chgData name="Vatsal Doshi" userId="126353b482585b5c" providerId="LiveId" clId="{CE866F27-7CF8-4AA1-A977-961004B36AC4}" dt="2024-08-30T19:26:40.667" v="155" actId="26606"/>
          <ac:spMkLst>
            <pc:docMk/>
            <pc:sldMk cId="1863928317" sldId="256"/>
            <ac:spMk id="1033" creationId="{7FEAE179-C525-48F3-AD47-0E9E2B6F2E2E}"/>
          </ac:spMkLst>
        </pc:spChg>
        <pc:spChg chg="add del">
          <ac:chgData name="Vatsal Doshi" userId="126353b482585b5c" providerId="LiveId" clId="{CE866F27-7CF8-4AA1-A977-961004B36AC4}" dt="2024-08-30T19:26:40.667" v="155" actId="26606"/>
          <ac:spMkLst>
            <pc:docMk/>
            <pc:sldMk cId="1863928317" sldId="256"/>
            <ac:spMk id="1035" creationId="{95C8260E-968F-44E8-A823-ABB431311926}"/>
          </ac:spMkLst>
        </pc:spChg>
        <pc:spChg chg="add del">
          <ac:chgData name="Vatsal Doshi" userId="126353b482585b5c" providerId="LiveId" clId="{CE866F27-7CF8-4AA1-A977-961004B36AC4}" dt="2024-08-30T19:26:40.667" v="155" actId="26606"/>
          <ac:spMkLst>
            <pc:docMk/>
            <pc:sldMk cId="1863928317" sldId="256"/>
            <ac:spMk id="1037" creationId="{2C1BBA94-3F40-40AA-8BB9-E69E25E537C1}"/>
          </ac:spMkLst>
        </pc:spChg>
        <pc:spChg chg="add del">
          <ac:chgData name="Vatsal Doshi" userId="126353b482585b5c" providerId="LiveId" clId="{CE866F27-7CF8-4AA1-A977-961004B36AC4}" dt="2024-08-30T19:26:40.667" v="155" actId="26606"/>
          <ac:spMkLst>
            <pc:docMk/>
            <pc:sldMk cId="1863928317" sldId="256"/>
            <ac:spMk id="1039" creationId="{FE43805F-24A6-46A4-B19B-54F28347355C}"/>
          </ac:spMkLst>
        </pc:spChg>
        <pc:spChg chg="add del">
          <ac:chgData name="Vatsal Doshi" userId="126353b482585b5c" providerId="LiveId" clId="{CE866F27-7CF8-4AA1-A977-961004B36AC4}" dt="2024-08-30T19:23:02.041" v="90" actId="26606"/>
          <ac:spMkLst>
            <pc:docMk/>
            <pc:sldMk cId="1863928317" sldId="256"/>
            <ac:spMk id="1044" creationId="{4E2ED6F9-63C3-4A8D-9BB4-1EA62533B672}"/>
          </ac:spMkLst>
        </pc:spChg>
        <pc:spChg chg="add del">
          <ac:chgData name="Vatsal Doshi" userId="126353b482585b5c" providerId="LiveId" clId="{CE866F27-7CF8-4AA1-A977-961004B36AC4}" dt="2024-08-30T19:23:02.041" v="90" actId="26606"/>
          <ac:spMkLst>
            <pc:docMk/>
            <pc:sldMk cId="1863928317" sldId="256"/>
            <ac:spMk id="1046" creationId="{6D72081E-AD41-4FBB-B02B-698A68DBCA5E}"/>
          </ac:spMkLst>
        </pc:spChg>
        <pc:spChg chg="add del">
          <ac:chgData name="Vatsal Doshi" userId="126353b482585b5c" providerId="LiveId" clId="{CE866F27-7CF8-4AA1-A977-961004B36AC4}" dt="2024-08-30T19:23:02.041" v="90" actId="26606"/>
          <ac:spMkLst>
            <pc:docMk/>
            <pc:sldMk cId="1863928317" sldId="256"/>
            <ac:spMk id="1048" creationId="{716248AD-805F-41BF-9B57-FC53E5B32F98}"/>
          </ac:spMkLst>
        </pc:spChg>
        <pc:spChg chg="add del">
          <ac:chgData name="Vatsal Doshi" userId="126353b482585b5c" providerId="LiveId" clId="{CE866F27-7CF8-4AA1-A977-961004B36AC4}" dt="2024-08-30T19:23:02.041" v="90" actId="26606"/>
          <ac:spMkLst>
            <pc:docMk/>
            <pc:sldMk cId="1863928317" sldId="256"/>
            <ac:spMk id="1050" creationId="{1F82758F-B2B3-4F0A-BB90-4BFFEDD166D6}"/>
          </ac:spMkLst>
        </pc:spChg>
        <pc:spChg chg="add del">
          <ac:chgData name="Vatsal Doshi" userId="126353b482585b5c" providerId="LiveId" clId="{CE866F27-7CF8-4AA1-A977-961004B36AC4}" dt="2024-08-30T19:23:05.816" v="92" actId="26606"/>
          <ac:spMkLst>
            <pc:docMk/>
            <pc:sldMk cId="1863928317" sldId="256"/>
            <ac:spMk id="1052" creationId="{C0A1ED06-4733-4020-9C60-81D4D801408D}"/>
          </ac:spMkLst>
        </pc:spChg>
        <pc:spChg chg="add del">
          <ac:chgData name="Vatsal Doshi" userId="126353b482585b5c" providerId="LiveId" clId="{CE866F27-7CF8-4AA1-A977-961004B36AC4}" dt="2024-08-30T19:23:05.816" v="92" actId="26606"/>
          <ac:spMkLst>
            <pc:docMk/>
            <pc:sldMk cId="1863928317" sldId="256"/>
            <ac:spMk id="1053" creationId="{B0CA3509-3AF9-45FE-93ED-57BB5D5E8E07}"/>
          </ac:spMkLst>
        </pc:spChg>
        <pc:spChg chg="add del">
          <ac:chgData name="Vatsal Doshi" userId="126353b482585b5c" providerId="LiveId" clId="{CE866F27-7CF8-4AA1-A977-961004B36AC4}" dt="2024-08-30T19:23:09.823" v="94" actId="26606"/>
          <ac:spMkLst>
            <pc:docMk/>
            <pc:sldMk cId="1863928317" sldId="256"/>
            <ac:spMk id="1055" creationId="{AA474011-A49D-4C7A-BF41-0ACD0A2693B3}"/>
          </ac:spMkLst>
        </pc:spChg>
        <pc:spChg chg="add del">
          <ac:chgData name="Vatsal Doshi" userId="126353b482585b5c" providerId="LiveId" clId="{CE866F27-7CF8-4AA1-A977-961004B36AC4}" dt="2024-08-30T19:23:09.823" v="94" actId="26606"/>
          <ac:spMkLst>
            <pc:docMk/>
            <pc:sldMk cId="1863928317" sldId="256"/>
            <ac:spMk id="1056" creationId="{6D72081E-AD41-4FBB-B02B-698A68DBCA5E}"/>
          </ac:spMkLst>
        </pc:spChg>
        <pc:spChg chg="add del">
          <ac:chgData name="Vatsal Doshi" userId="126353b482585b5c" providerId="LiveId" clId="{CE866F27-7CF8-4AA1-A977-961004B36AC4}" dt="2024-08-30T19:23:09.823" v="94" actId="26606"/>
          <ac:spMkLst>
            <pc:docMk/>
            <pc:sldMk cId="1863928317" sldId="256"/>
            <ac:spMk id="1057" creationId="{716248AD-805F-41BF-9B57-FC53E5B32F98}"/>
          </ac:spMkLst>
        </pc:spChg>
        <pc:spChg chg="add del">
          <ac:chgData name="Vatsal Doshi" userId="126353b482585b5c" providerId="LiveId" clId="{CE866F27-7CF8-4AA1-A977-961004B36AC4}" dt="2024-08-30T19:23:09.823" v="94" actId="26606"/>
          <ac:spMkLst>
            <pc:docMk/>
            <pc:sldMk cId="1863928317" sldId="256"/>
            <ac:spMk id="1058" creationId="{1F82758F-B2B3-4F0A-BB90-4BFFEDD166D6}"/>
          </ac:spMkLst>
        </pc:spChg>
        <pc:spChg chg="add del">
          <ac:chgData name="Vatsal Doshi" userId="126353b482585b5c" providerId="LiveId" clId="{CE866F27-7CF8-4AA1-A977-961004B36AC4}" dt="2024-08-30T19:23:17.573" v="96" actId="26606"/>
          <ac:spMkLst>
            <pc:docMk/>
            <pc:sldMk cId="1863928317" sldId="256"/>
            <ac:spMk id="1063" creationId="{D7A453D2-15D8-4403-815F-291FA16340D9}"/>
          </ac:spMkLst>
        </pc:spChg>
        <pc:spChg chg="add del">
          <ac:chgData name="Vatsal Doshi" userId="126353b482585b5c" providerId="LiveId" clId="{CE866F27-7CF8-4AA1-A977-961004B36AC4}" dt="2024-08-30T19:23:17.573" v="96" actId="26606"/>
          <ac:spMkLst>
            <pc:docMk/>
            <pc:sldMk cId="1863928317" sldId="256"/>
            <ac:spMk id="1069" creationId="{8161EA6B-09CA-445B-AB0D-8DF76FA92DEF}"/>
          </ac:spMkLst>
        </pc:spChg>
        <pc:spChg chg="add del">
          <ac:chgData name="Vatsal Doshi" userId="126353b482585b5c" providerId="LiveId" clId="{CE866F27-7CF8-4AA1-A977-961004B36AC4}" dt="2024-08-30T19:23:17.573" v="96" actId="26606"/>
          <ac:spMkLst>
            <pc:docMk/>
            <pc:sldMk cId="1863928317" sldId="256"/>
            <ac:spMk id="1070" creationId="{E2D3D3F2-ABBB-4453-B1C5-1BEBF7E4DD56}"/>
          </ac:spMkLst>
        </pc:spChg>
        <pc:spChg chg="add del">
          <ac:chgData name="Vatsal Doshi" userId="126353b482585b5c" providerId="LiveId" clId="{CE866F27-7CF8-4AA1-A977-961004B36AC4}" dt="2024-08-30T19:23:17.573" v="96" actId="26606"/>
          <ac:spMkLst>
            <pc:docMk/>
            <pc:sldMk cId="1863928317" sldId="256"/>
            <ac:spMk id="1080" creationId="{B8114C98-A349-4111-A123-E8EAB86ABE30}"/>
          </ac:spMkLst>
        </pc:spChg>
        <pc:spChg chg="add del">
          <ac:chgData name="Vatsal Doshi" userId="126353b482585b5c" providerId="LiveId" clId="{CE866F27-7CF8-4AA1-A977-961004B36AC4}" dt="2024-08-30T19:23:25.204" v="98" actId="26606"/>
          <ac:spMkLst>
            <pc:docMk/>
            <pc:sldMk cId="1863928317" sldId="256"/>
            <ac:spMk id="1083" creationId="{AE3A741D-C19B-960A-5803-1C5887147820}"/>
          </ac:spMkLst>
        </pc:spChg>
        <pc:spChg chg="add del">
          <ac:chgData name="Vatsal Doshi" userId="126353b482585b5c" providerId="LiveId" clId="{CE866F27-7CF8-4AA1-A977-961004B36AC4}" dt="2024-08-30T19:23:25.204" v="98" actId="26606"/>
          <ac:spMkLst>
            <pc:docMk/>
            <pc:sldMk cId="1863928317" sldId="256"/>
            <ac:spMk id="1084" creationId="{DC39DE25-0E4E-0AA7-0932-1D78C2372786}"/>
          </ac:spMkLst>
        </pc:spChg>
        <pc:spChg chg="add del">
          <ac:chgData name="Vatsal Doshi" userId="126353b482585b5c" providerId="LiveId" clId="{CE866F27-7CF8-4AA1-A977-961004B36AC4}" dt="2024-08-30T19:23:25.204" v="98" actId="26606"/>
          <ac:spMkLst>
            <pc:docMk/>
            <pc:sldMk cId="1863928317" sldId="256"/>
            <ac:spMk id="1085" creationId="{8D6EA299-0840-6DEA-E670-C49AEBC87E89}"/>
          </ac:spMkLst>
        </pc:spChg>
        <pc:spChg chg="add del">
          <ac:chgData name="Vatsal Doshi" userId="126353b482585b5c" providerId="LiveId" clId="{CE866F27-7CF8-4AA1-A977-961004B36AC4}" dt="2024-08-30T19:23:29.188" v="100" actId="26606"/>
          <ac:spMkLst>
            <pc:docMk/>
            <pc:sldMk cId="1863928317" sldId="256"/>
            <ac:spMk id="1087" creationId="{04812C46-200A-4DEB-A05E-3ED6C68C2387}"/>
          </ac:spMkLst>
        </pc:spChg>
        <pc:spChg chg="add del">
          <ac:chgData name="Vatsal Doshi" userId="126353b482585b5c" providerId="LiveId" clId="{CE866F27-7CF8-4AA1-A977-961004B36AC4}" dt="2024-08-30T19:23:29.188" v="100" actId="26606"/>
          <ac:spMkLst>
            <pc:docMk/>
            <pc:sldMk cId="1863928317" sldId="256"/>
            <ac:spMk id="1088" creationId="{D1EA859B-E555-4109-94F3-6700E046E008}"/>
          </ac:spMkLst>
        </pc:spChg>
        <pc:spChg chg="add del">
          <ac:chgData name="Vatsal Doshi" userId="126353b482585b5c" providerId="LiveId" clId="{CE866F27-7CF8-4AA1-A977-961004B36AC4}" dt="2024-08-30T19:23:30.978" v="102" actId="26606"/>
          <ac:spMkLst>
            <pc:docMk/>
            <pc:sldMk cId="1863928317" sldId="256"/>
            <ac:spMk id="1090" creationId="{94E4D846-3AFC-4F86-8C35-24B0542A269D}"/>
          </ac:spMkLst>
        </pc:spChg>
        <pc:spChg chg="add del">
          <ac:chgData name="Vatsal Doshi" userId="126353b482585b5c" providerId="LiveId" clId="{CE866F27-7CF8-4AA1-A977-961004B36AC4}" dt="2024-08-30T19:23:30.978" v="102" actId="26606"/>
          <ac:spMkLst>
            <pc:docMk/>
            <pc:sldMk cId="1863928317" sldId="256"/>
            <ac:spMk id="1091" creationId="{284781B9-12CB-45C3-907A-9ED93FF72C65}"/>
          </ac:spMkLst>
        </pc:spChg>
        <pc:spChg chg="add del">
          <ac:chgData name="Vatsal Doshi" userId="126353b482585b5c" providerId="LiveId" clId="{CE866F27-7CF8-4AA1-A977-961004B36AC4}" dt="2024-08-30T19:23:30.978" v="102" actId="26606"/>
          <ac:spMkLst>
            <pc:docMk/>
            <pc:sldMk cId="1863928317" sldId="256"/>
            <ac:spMk id="1092" creationId="{55D4142C-5077-457F-A6AD-3FECFDB39685}"/>
          </ac:spMkLst>
        </pc:spChg>
        <pc:spChg chg="add del">
          <ac:chgData name="Vatsal Doshi" userId="126353b482585b5c" providerId="LiveId" clId="{CE866F27-7CF8-4AA1-A977-961004B36AC4}" dt="2024-08-30T19:23:30.978" v="102" actId="26606"/>
          <ac:spMkLst>
            <pc:docMk/>
            <pc:sldMk cId="1863928317" sldId="256"/>
            <ac:spMk id="1093" creationId="{7A5F0580-5EE9-419F-96EE-B6529EF6E7D0}"/>
          </ac:spMkLst>
        </pc:spChg>
        <pc:spChg chg="add del">
          <ac:chgData name="Vatsal Doshi" userId="126353b482585b5c" providerId="LiveId" clId="{CE866F27-7CF8-4AA1-A977-961004B36AC4}" dt="2024-08-30T19:26:27.223" v="148" actId="26606"/>
          <ac:spMkLst>
            <pc:docMk/>
            <pc:sldMk cId="1863928317" sldId="256"/>
            <ac:spMk id="1095" creationId="{D5997EA8-5EFC-40CD-A85F-C3C3BC5F9EB7}"/>
          </ac:spMkLst>
        </pc:spChg>
        <pc:spChg chg="add del">
          <ac:chgData name="Vatsal Doshi" userId="126353b482585b5c" providerId="LiveId" clId="{CE866F27-7CF8-4AA1-A977-961004B36AC4}" dt="2024-08-30T19:26:27.223" v="148" actId="26606"/>
          <ac:spMkLst>
            <pc:docMk/>
            <pc:sldMk cId="1863928317" sldId="256"/>
            <ac:spMk id="1096" creationId="{1CF6A1EC-BD15-42D9-A339-A3970CF7C65A}"/>
          </ac:spMkLst>
        </pc:spChg>
        <pc:spChg chg="add del">
          <ac:chgData name="Vatsal Doshi" userId="126353b482585b5c" providerId="LiveId" clId="{CE866F27-7CF8-4AA1-A977-961004B36AC4}" dt="2024-08-30T19:26:27.223" v="148" actId="26606"/>
          <ac:spMkLst>
            <pc:docMk/>
            <pc:sldMk cId="1863928317" sldId="256"/>
            <ac:spMk id="1097" creationId="{A720C27D-5C39-492B-BD68-C220C0F838AC}"/>
          </ac:spMkLst>
        </pc:spChg>
        <pc:spChg chg="add del">
          <ac:chgData name="Vatsal Doshi" userId="126353b482585b5c" providerId="LiveId" clId="{CE866F27-7CF8-4AA1-A977-961004B36AC4}" dt="2024-08-30T19:26:27.223" v="148" actId="26606"/>
          <ac:spMkLst>
            <pc:docMk/>
            <pc:sldMk cId="1863928317" sldId="256"/>
            <ac:spMk id="1098" creationId="{A4F3394A-A959-460A-ACF9-5FA682C76940}"/>
          </ac:spMkLst>
        </pc:spChg>
        <pc:spChg chg="add del">
          <ac:chgData name="Vatsal Doshi" userId="126353b482585b5c" providerId="LiveId" clId="{CE866F27-7CF8-4AA1-A977-961004B36AC4}" dt="2024-08-30T19:24:26.415" v="125" actId="26606"/>
          <ac:spMkLst>
            <pc:docMk/>
            <pc:sldMk cId="1863928317" sldId="256"/>
            <ac:spMk id="1100" creationId="{4E2ED6F9-63C3-4A8D-9BB4-1EA62533B672}"/>
          </ac:spMkLst>
        </pc:spChg>
        <pc:spChg chg="add del">
          <ac:chgData name="Vatsal Doshi" userId="126353b482585b5c" providerId="LiveId" clId="{CE866F27-7CF8-4AA1-A977-961004B36AC4}" dt="2024-08-30T19:24:26.415" v="125" actId="26606"/>
          <ac:spMkLst>
            <pc:docMk/>
            <pc:sldMk cId="1863928317" sldId="256"/>
            <ac:spMk id="1101" creationId="{6D72081E-AD41-4FBB-B02B-698A68DBCA5E}"/>
          </ac:spMkLst>
        </pc:spChg>
        <pc:spChg chg="add del">
          <ac:chgData name="Vatsal Doshi" userId="126353b482585b5c" providerId="LiveId" clId="{CE866F27-7CF8-4AA1-A977-961004B36AC4}" dt="2024-08-30T19:24:26.415" v="125" actId="26606"/>
          <ac:spMkLst>
            <pc:docMk/>
            <pc:sldMk cId="1863928317" sldId="256"/>
            <ac:spMk id="1102" creationId="{716248AD-805F-41BF-9B57-FC53E5B32F98}"/>
          </ac:spMkLst>
        </pc:spChg>
        <pc:spChg chg="add del">
          <ac:chgData name="Vatsal Doshi" userId="126353b482585b5c" providerId="LiveId" clId="{CE866F27-7CF8-4AA1-A977-961004B36AC4}" dt="2024-08-30T19:23:51.820" v="107" actId="26606"/>
          <ac:spMkLst>
            <pc:docMk/>
            <pc:sldMk cId="1863928317" sldId="256"/>
            <ac:spMk id="1103" creationId="{4E2ED6F9-63C3-4A8D-9BB4-1EA62533B672}"/>
          </ac:spMkLst>
        </pc:spChg>
        <pc:spChg chg="add del">
          <ac:chgData name="Vatsal Doshi" userId="126353b482585b5c" providerId="LiveId" clId="{CE866F27-7CF8-4AA1-A977-961004B36AC4}" dt="2024-08-30T19:24:26.415" v="125" actId="26606"/>
          <ac:spMkLst>
            <pc:docMk/>
            <pc:sldMk cId="1863928317" sldId="256"/>
            <ac:spMk id="1104" creationId="{1F82758F-B2B3-4F0A-BB90-4BFFEDD166D6}"/>
          </ac:spMkLst>
        </pc:spChg>
        <pc:spChg chg="add del">
          <ac:chgData name="Vatsal Doshi" userId="126353b482585b5c" providerId="LiveId" clId="{CE866F27-7CF8-4AA1-A977-961004B36AC4}" dt="2024-08-30T19:23:51.820" v="107" actId="26606"/>
          <ac:spMkLst>
            <pc:docMk/>
            <pc:sldMk cId="1863928317" sldId="256"/>
            <ac:spMk id="1105" creationId="{6D72081E-AD41-4FBB-B02B-698A68DBCA5E}"/>
          </ac:spMkLst>
        </pc:spChg>
        <pc:spChg chg="add del">
          <ac:chgData name="Vatsal Doshi" userId="126353b482585b5c" providerId="LiveId" clId="{CE866F27-7CF8-4AA1-A977-961004B36AC4}" dt="2024-08-30T19:24:40.821" v="127" actId="26606"/>
          <ac:spMkLst>
            <pc:docMk/>
            <pc:sldMk cId="1863928317" sldId="256"/>
            <ac:spMk id="1106" creationId="{7FEAE179-C525-48F3-AD47-0E9E2B6F2E2E}"/>
          </ac:spMkLst>
        </pc:spChg>
        <pc:spChg chg="add del">
          <ac:chgData name="Vatsal Doshi" userId="126353b482585b5c" providerId="LiveId" clId="{CE866F27-7CF8-4AA1-A977-961004B36AC4}" dt="2024-08-30T19:23:51.820" v="107" actId="26606"/>
          <ac:spMkLst>
            <pc:docMk/>
            <pc:sldMk cId="1863928317" sldId="256"/>
            <ac:spMk id="1107" creationId="{716248AD-805F-41BF-9B57-FC53E5B32F98}"/>
          </ac:spMkLst>
        </pc:spChg>
        <pc:spChg chg="add del">
          <ac:chgData name="Vatsal Doshi" userId="126353b482585b5c" providerId="LiveId" clId="{CE866F27-7CF8-4AA1-A977-961004B36AC4}" dt="2024-08-30T19:24:40.821" v="127" actId="26606"/>
          <ac:spMkLst>
            <pc:docMk/>
            <pc:sldMk cId="1863928317" sldId="256"/>
            <ac:spMk id="1108" creationId="{95C8260E-968F-44E8-A823-ABB431311926}"/>
          </ac:spMkLst>
        </pc:spChg>
        <pc:spChg chg="add del">
          <ac:chgData name="Vatsal Doshi" userId="126353b482585b5c" providerId="LiveId" clId="{CE866F27-7CF8-4AA1-A977-961004B36AC4}" dt="2024-08-30T19:23:51.820" v="107" actId="26606"/>
          <ac:spMkLst>
            <pc:docMk/>
            <pc:sldMk cId="1863928317" sldId="256"/>
            <ac:spMk id="1109" creationId="{1F82758F-B2B3-4F0A-BB90-4BFFEDD166D6}"/>
          </ac:spMkLst>
        </pc:spChg>
        <pc:spChg chg="add del">
          <ac:chgData name="Vatsal Doshi" userId="126353b482585b5c" providerId="LiveId" clId="{CE866F27-7CF8-4AA1-A977-961004B36AC4}" dt="2024-08-30T19:24:40.821" v="127" actId="26606"/>
          <ac:spMkLst>
            <pc:docMk/>
            <pc:sldMk cId="1863928317" sldId="256"/>
            <ac:spMk id="1110" creationId="{2C1BBA94-3F40-40AA-8BB9-E69E25E537C1}"/>
          </ac:spMkLst>
        </pc:spChg>
        <pc:spChg chg="add del">
          <ac:chgData name="Vatsal Doshi" userId="126353b482585b5c" providerId="LiveId" clId="{CE866F27-7CF8-4AA1-A977-961004B36AC4}" dt="2024-08-30T19:23:55.529" v="109" actId="26606"/>
          <ac:spMkLst>
            <pc:docMk/>
            <pc:sldMk cId="1863928317" sldId="256"/>
            <ac:spMk id="1111" creationId="{F13C74B1-5B17-4795-BED0-7140497B445A}"/>
          </ac:spMkLst>
        </pc:spChg>
        <pc:spChg chg="add del">
          <ac:chgData name="Vatsal Doshi" userId="126353b482585b5c" providerId="LiveId" clId="{CE866F27-7CF8-4AA1-A977-961004B36AC4}" dt="2024-08-30T19:23:55.529" v="109" actId="26606"/>
          <ac:spMkLst>
            <pc:docMk/>
            <pc:sldMk cId="1863928317" sldId="256"/>
            <ac:spMk id="1112" creationId="{D4974D33-8DC5-464E-8C6D-BE58F0669C17}"/>
          </ac:spMkLst>
        </pc:spChg>
        <pc:spChg chg="add del">
          <ac:chgData name="Vatsal Doshi" userId="126353b482585b5c" providerId="LiveId" clId="{CE866F27-7CF8-4AA1-A977-961004B36AC4}" dt="2024-08-30T19:24:40.821" v="127" actId="26606"/>
          <ac:spMkLst>
            <pc:docMk/>
            <pc:sldMk cId="1863928317" sldId="256"/>
            <ac:spMk id="1113" creationId="{FE43805F-24A6-46A4-B19B-54F28347355C}"/>
          </ac:spMkLst>
        </pc:spChg>
        <pc:spChg chg="add del">
          <ac:chgData name="Vatsal Doshi" userId="126353b482585b5c" providerId="LiveId" clId="{CE866F27-7CF8-4AA1-A977-961004B36AC4}" dt="2024-08-30T19:23:58.824" v="111" actId="26606"/>
          <ac:spMkLst>
            <pc:docMk/>
            <pc:sldMk cId="1863928317" sldId="256"/>
            <ac:spMk id="1114" creationId="{8181FC64-B306-4821-98E2-780662EFC486}"/>
          </ac:spMkLst>
        </pc:spChg>
        <pc:spChg chg="add del">
          <ac:chgData name="Vatsal Doshi" userId="126353b482585b5c" providerId="LiveId" clId="{CE866F27-7CF8-4AA1-A977-961004B36AC4}" dt="2024-08-30T19:23:58.824" v="111" actId="26606"/>
          <ac:spMkLst>
            <pc:docMk/>
            <pc:sldMk cId="1863928317" sldId="256"/>
            <ac:spMk id="1115" creationId="{5871FC61-DD4E-47D4-81FD-8A7E7D12B371}"/>
          </ac:spMkLst>
        </pc:spChg>
        <pc:spChg chg="add del">
          <ac:chgData name="Vatsal Doshi" userId="126353b482585b5c" providerId="LiveId" clId="{CE866F27-7CF8-4AA1-A977-961004B36AC4}" dt="2024-08-30T19:23:58.824" v="111" actId="26606"/>
          <ac:spMkLst>
            <pc:docMk/>
            <pc:sldMk cId="1863928317" sldId="256"/>
            <ac:spMk id="1116" creationId="{F9EC3F91-A75C-4F74-867E-E4C28C13546B}"/>
          </ac:spMkLst>
        </pc:spChg>
        <pc:spChg chg="add del">
          <ac:chgData name="Vatsal Doshi" userId="126353b482585b5c" providerId="LiveId" clId="{CE866F27-7CF8-4AA1-A977-961004B36AC4}" dt="2024-08-30T19:23:58.824" v="111" actId="26606"/>
          <ac:spMkLst>
            <pc:docMk/>
            <pc:sldMk cId="1863928317" sldId="256"/>
            <ac:spMk id="1117" creationId="{829A1E2C-5AC8-40FC-99E9-832069D39792}"/>
          </ac:spMkLst>
        </pc:spChg>
        <pc:spChg chg="add del">
          <ac:chgData name="Vatsal Doshi" userId="126353b482585b5c" providerId="LiveId" clId="{CE866F27-7CF8-4AA1-A977-961004B36AC4}" dt="2024-08-30T19:24:42.628" v="129" actId="26606"/>
          <ac:spMkLst>
            <pc:docMk/>
            <pc:sldMk cId="1863928317" sldId="256"/>
            <ac:spMk id="1118" creationId="{201CC55D-ED54-4C5C-95E6-10947BD1103B}"/>
          </ac:spMkLst>
        </pc:spChg>
        <pc:spChg chg="add del">
          <ac:chgData name="Vatsal Doshi" userId="126353b482585b5c" providerId="LiveId" clId="{CE866F27-7CF8-4AA1-A977-961004B36AC4}" dt="2024-08-30T19:24:02.219" v="113" actId="26606"/>
          <ac:spMkLst>
            <pc:docMk/>
            <pc:sldMk cId="1863928317" sldId="256"/>
            <ac:spMk id="1119" creationId="{7FEAE179-C525-48F3-AD47-0E9E2B6F2E2E}"/>
          </ac:spMkLst>
        </pc:spChg>
        <pc:spChg chg="add del">
          <ac:chgData name="Vatsal Doshi" userId="126353b482585b5c" providerId="LiveId" clId="{CE866F27-7CF8-4AA1-A977-961004B36AC4}" dt="2024-08-30T19:24:02.219" v="113" actId="26606"/>
          <ac:spMkLst>
            <pc:docMk/>
            <pc:sldMk cId="1863928317" sldId="256"/>
            <ac:spMk id="1120" creationId="{95C8260E-968F-44E8-A823-ABB431311926}"/>
          </ac:spMkLst>
        </pc:spChg>
        <pc:spChg chg="add del">
          <ac:chgData name="Vatsal Doshi" userId="126353b482585b5c" providerId="LiveId" clId="{CE866F27-7CF8-4AA1-A977-961004B36AC4}" dt="2024-08-30T19:24:02.219" v="113" actId="26606"/>
          <ac:spMkLst>
            <pc:docMk/>
            <pc:sldMk cId="1863928317" sldId="256"/>
            <ac:spMk id="1121" creationId="{2C1BBA94-3F40-40AA-8BB9-E69E25E537C1}"/>
          </ac:spMkLst>
        </pc:spChg>
        <pc:spChg chg="add del">
          <ac:chgData name="Vatsal Doshi" userId="126353b482585b5c" providerId="LiveId" clId="{CE866F27-7CF8-4AA1-A977-961004B36AC4}" dt="2024-08-30T19:24:02.219" v="113" actId="26606"/>
          <ac:spMkLst>
            <pc:docMk/>
            <pc:sldMk cId="1863928317" sldId="256"/>
            <ac:spMk id="1122" creationId="{FE43805F-24A6-46A4-B19B-54F28347355C}"/>
          </ac:spMkLst>
        </pc:spChg>
        <pc:spChg chg="add del">
          <ac:chgData name="Vatsal Doshi" userId="126353b482585b5c" providerId="LiveId" clId="{CE866F27-7CF8-4AA1-A977-961004B36AC4}" dt="2024-08-30T19:24:04.875" v="115" actId="26606"/>
          <ac:spMkLst>
            <pc:docMk/>
            <pc:sldMk cId="1863928317" sldId="256"/>
            <ac:spMk id="1124" creationId="{700E0F77-E936-4985-B7B1-B9823486AC33}"/>
          </ac:spMkLst>
        </pc:spChg>
        <pc:spChg chg="add del">
          <ac:chgData name="Vatsal Doshi" userId="126353b482585b5c" providerId="LiveId" clId="{CE866F27-7CF8-4AA1-A977-961004B36AC4}" dt="2024-08-30T19:24:04.875" v="115" actId="26606"/>
          <ac:spMkLst>
            <pc:docMk/>
            <pc:sldMk cId="1863928317" sldId="256"/>
            <ac:spMk id="1125" creationId="{95C8260E-968F-44E8-A823-ABB431311926}"/>
          </ac:spMkLst>
        </pc:spChg>
        <pc:spChg chg="add del">
          <ac:chgData name="Vatsal Doshi" userId="126353b482585b5c" providerId="LiveId" clId="{CE866F27-7CF8-4AA1-A977-961004B36AC4}" dt="2024-08-30T19:24:04.875" v="115" actId="26606"/>
          <ac:spMkLst>
            <pc:docMk/>
            <pc:sldMk cId="1863928317" sldId="256"/>
            <ac:spMk id="1126" creationId="{2C1BBA94-3F40-40AA-8BB9-E69E25E537C1}"/>
          </ac:spMkLst>
        </pc:spChg>
        <pc:spChg chg="add del">
          <ac:chgData name="Vatsal Doshi" userId="126353b482585b5c" providerId="LiveId" clId="{CE866F27-7CF8-4AA1-A977-961004B36AC4}" dt="2024-08-30T19:24:04.875" v="115" actId="26606"/>
          <ac:spMkLst>
            <pc:docMk/>
            <pc:sldMk cId="1863928317" sldId="256"/>
            <ac:spMk id="1127" creationId="{FE43805F-24A6-46A4-B19B-54F28347355C}"/>
          </ac:spMkLst>
        </pc:spChg>
        <pc:spChg chg="add del">
          <ac:chgData name="Vatsal Doshi" userId="126353b482585b5c" providerId="LiveId" clId="{CE866F27-7CF8-4AA1-A977-961004B36AC4}" dt="2024-08-30T19:26:26.657" v="147" actId="26606"/>
          <ac:spMkLst>
            <pc:docMk/>
            <pc:sldMk cId="1863928317" sldId="256"/>
            <ac:spMk id="1128" creationId="{4E2ED6F9-63C3-4A8D-9BB4-1EA62533B672}"/>
          </ac:spMkLst>
        </pc:spChg>
        <pc:spChg chg="add del">
          <ac:chgData name="Vatsal Doshi" userId="126353b482585b5c" providerId="LiveId" clId="{CE866F27-7CF8-4AA1-A977-961004B36AC4}" dt="2024-08-30T19:26:26.657" v="147" actId="26606"/>
          <ac:spMkLst>
            <pc:docMk/>
            <pc:sldMk cId="1863928317" sldId="256"/>
            <ac:spMk id="1130" creationId="{6D72081E-AD41-4FBB-B02B-698A68DBCA5E}"/>
          </ac:spMkLst>
        </pc:spChg>
        <pc:spChg chg="add del">
          <ac:chgData name="Vatsal Doshi" userId="126353b482585b5c" providerId="LiveId" clId="{CE866F27-7CF8-4AA1-A977-961004B36AC4}" dt="2024-08-30T19:24:42.628" v="129" actId="26606"/>
          <ac:spMkLst>
            <pc:docMk/>
            <pc:sldMk cId="1863928317" sldId="256"/>
            <ac:spMk id="1131" creationId="{3873B707-463F-40B0-8227-E8CC6C67EB25}"/>
          </ac:spMkLst>
        </pc:spChg>
        <pc:spChg chg="add del">
          <ac:chgData name="Vatsal Doshi" userId="126353b482585b5c" providerId="LiveId" clId="{CE866F27-7CF8-4AA1-A977-961004B36AC4}" dt="2024-08-30T19:24:09.372" v="119" actId="26606"/>
          <ac:spMkLst>
            <pc:docMk/>
            <pc:sldMk cId="1863928317" sldId="256"/>
            <ac:spMk id="1132" creationId="{04C21BAE-6866-4C7A-A7EC-C1B2E572D5BE}"/>
          </ac:spMkLst>
        </pc:spChg>
        <pc:spChg chg="add del">
          <ac:chgData name="Vatsal Doshi" userId="126353b482585b5c" providerId="LiveId" clId="{CE866F27-7CF8-4AA1-A977-961004B36AC4}" dt="2024-08-30T19:24:09.372" v="119" actId="26606"/>
          <ac:spMkLst>
            <pc:docMk/>
            <pc:sldMk cId="1863928317" sldId="256"/>
            <ac:spMk id="1133" creationId="{7E7D0C94-08B4-48AE-8813-CC4D60294F42}"/>
          </ac:spMkLst>
        </pc:spChg>
        <pc:spChg chg="add del">
          <ac:chgData name="Vatsal Doshi" userId="126353b482585b5c" providerId="LiveId" clId="{CE866F27-7CF8-4AA1-A977-961004B36AC4}" dt="2024-08-30T19:24:09.372" v="119" actId="26606"/>
          <ac:spMkLst>
            <pc:docMk/>
            <pc:sldMk cId="1863928317" sldId="256"/>
            <ac:spMk id="1134" creationId="{DD0D366F-455D-4298-97E9-89785ADAEC06}"/>
          </ac:spMkLst>
        </pc:spChg>
        <pc:spChg chg="add del">
          <ac:chgData name="Vatsal Doshi" userId="126353b482585b5c" providerId="LiveId" clId="{CE866F27-7CF8-4AA1-A977-961004B36AC4}" dt="2024-08-30T19:24:09.372" v="119" actId="26606"/>
          <ac:spMkLst>
            <pc:docMk/>
            <pc:sldMk cId="1863928317" sldId="256"/>
            <ac:spMk id="1135" creationId="{F0C518C2-0AA4-470C-87B9-9CBF428FBA25}"/>
          </ac:spMkLst>
        </pc:spChg>
        <pc:spChg chg="add del">
          <ac:chgData name="Vatsal Doshi" userId="126353b482585b5c" providerId="LiveId" clId="{CE866F27-7CF8-4AA1-A977-961004B36AC4}" dt="2024-08-30T19:24:42.628" v="129" actId="26606"/>
          <ac:spMkLst>
            <pc:docMk/>
            <pc:sldMk cId="1863928317" sldId="256"/>
            <ac:spMk id="1136" creationId="{C13237C8-E62C-4F0D-A318-BD6FB6C2D138}"/>
          </ac:spMkLst>
        </pc:spChg>
        <pc:spChg chg="add del">
          <ac:chgData name="Vatsal Doshi" userId="126353b482585b5c" providerId="LiveId" clId="{CE866F27-7CF8-4AA1-A977-961004B36AC4}" dt="2024-08-30T19:24:18.539" v="121" actId="26606"/>
          <ac:spMkLst>
            <pc:docMk/>
            <pc:sldMk cId="1863928317" sldId="256"/>
            <ac:spMk id="1137" creationId="{B1595A09-E336-4D1B-9B3A-06A2287A54E2}"/>
          </ac:spMkLst>
        </pc:spChg>
        <pc:spChg chg="add del">
          <ac:chgData name="Vatsal Doshi" userId="126353b482585b5c" providerId="LiveId" clId="{CE866F27-7CF8-4AA1-A977-961004B36AC4}" dt="2024-08-30T19:24:18.539" v="121" actId="26606"/>
          <ac:spMkLst>
            <pc:docMk/>
            <pc:sldMk cId="1863928317" sldId="256"/>
            <ac:spMk id="1138" creationId="{3540989C-C7B8-473B-BF87-6F2DA6A90006}"/>
          </ac:spMkLst>
        </pc:spChg>
        <pc:spChg chg="add del">
          <ac:chgData name="Vatsal Doshi" userId="126353b482585b5c" providerId="LiveId" clId="{CE866F27-7CF8-4AA1-A977-961004B36AC4}" dt="2024-08-30T19:24:42.628" v="129" actId="26606"/>
          <ac:spMkLst>
            <pc:docMk/>
            <pc:sldMk cId="1863928317" sldId="256"/>
            <ac:spMk id="1139" creationId="{19C9EAEA-39D0-4B0E-A0EB-51E7B26740B1}"/>
          </ac:spMkLst>
        </pc:spChg>
        <pc:spChg chg="add del">
          <ac:chgData name="Vatsal Doshi" userId="126353b482585b5c" providerId="LiveId" clId="{CE866F27-7CF8-4AA1-A977-961004B36AC4}" dt="2024-08-30T19:26:26.657" v="147" actId="26606"/>
          <ac:spMkLst>
            <pc:docMk/>
            <pc:sldMk cId="1863928317" sldId="256"/>
            <ac:spMk id="1140" creationId="{716248AD-805F-41BF-9B57-FC53E5B32F98}"/>
          </ac:spMkLst>
        </pc:spChg>
        <pc:spChg chg="add del">
          <ac:chgData name="Vatsal Doshi" userId="126353b482585b5c" providerId="LiveId" clId="{CE866F27-7CF8-4AA1-A977-961004B36AC4}" dt="2024-08-30T19:24:43.540" v="131" actId="26606"/>
          <ac:spMkLst>
            <pc:docMk/>
            <pc:sldMk cId="1863928317" sldId="256"/>
            <ac:spMk id="1141" creationId="{04812C46-200A-4DEB-A05E-3ED6C68C2387}"/>
          </ac:spMkLst>
        </pc:spChg>
        <pc:spChg chg="add del">
          <ac:chgData name="Vatsal Doshi" userId="126353b482585b5c" providerId="LiveId" clId="{CE866F27-7CF8-4AA1-A977-961004B36AC4}" dt="2024-08-30T19:24:43.540" v="131" actId="26606"/>
          <ac:spMkLst>
            <pc:docMk/>
            <pc:sldMk cId="1863928317" sldId="256"/>
            <ac:spMk id="1142" creationId="{D1EA859B-E555-4109-94F3-6700E046E008}"/>
          </ac:spMkLst>
        </pc:spChg>
        <pc:spChg chg="add del">
          <ac:chgData name="Vatsal Doshi" userId="126353b482585b5c" providerId="LiveId" clId="{CE866F27-7CF8-4AA1-A977-961004B36AC4}" dt="2024-08-30T19:26:26.657" v="147" actId="26606"/>
          <ac:spMkLst>
            <pc:docMk/>
            <pc:sldMk cId="1863928317" sldId="256"/>
            <ac:spMk id="1143" creationId="{1F82758F-B2B3-4F0A-BB90-4BFFEDD166D6}"/>
          </ac:spMkLst>
        </pc:spChg>
        <pc:spChg chg="add del">
          <ac:chgData name="Vatsal Doshi" userId="126353b482585b5c" providerId="LiveId" clId="{CE866F27-7CF8-4AA1-A977-961004B36AC4}" dt="2024-08-30T19:25:05.622" v="133" actId="26606"/>
          <ac:spMkLst>
            <pc:docMk/>
            <pc:sldMk cId="1863928317" sldId="256"/>
            <ac:spMk id="1144" creationId="{C681C32C-7AFC-4BB3-9088-65CBDFC5D1C2}"/>
          </ac:spMkLst>
        </pc:spChg>
        <pc:spChg chg="add del">
          <ac:chgData name="Vatsal Doshi" userId="126353b482585b5c" providerId="LiveId" clId="{CE866F27-7CF8-4AA1-A977-961004B36AC4}" dt="2024-08-30T19:25:05.622" v="133" actId="26606"/>
          <ac:spMkLst>
            <pc:docMk/>
            <pc:sldMk cId="1863928317" sldId="256"/>
            <ac:spMk id="1145" creationId="{199C0ED0-69DE-4C31-A5CF-E2A46FD30226}"/>
          </ac:spMkLst>
        </pc:spChg>
        <pc:spChg chg="add del">
          <ac:chgData name="Vatsal Doshi" userId="126353b482585b5c" providerId="LiveId" clId="{CE866F27-7CF8-4AA1-A977-961004B36AC4}" dt="2024-08-30T19:25:05.622" v="133" actId="26606"/>
          <ac:spMkLst>
            <pc:docMk/>
            <pc:sldMk cId="1863928317" sldId="256"/>
            <ac:spMk id="1146" creationId="{8D42B8BD-40AF-488E-8A79-D7256C917229}"/>
          </ac:spMkLst>
        </pc:spChg>
        <pc:spChg chg="add del">
          <ac:chgData name="Vatsal Doshi" userId="126353b482585b5c" providerId="LiveId" clId="{CE866F27-7CF8-4AA1-A977-961004B36AC4}" dt="2024-08-30T19:25:22.210" v="135" actId="26606"/>
          <ac:spMkLst>
            <pc:docMk/>
            <pc:sldMk cId="1863928317" sldId="256"/>
            <ac:spMk id="1148" creationId="{3BA513B0-82FF-4F41-8178-885375D1CFB5}"/>
          </ac:spMkLst>
        </pc:spChg>
        <pc:spChg chg="add del">
          <ac:chgData name="Vatsal Doshi" userId="126353b482585b5c" providerId="LiveId" clId="{CE866F27-7CF8-4AA1-A977-961004B36AC4}" dt="2024-08-30T19:25:27.736" v="137" actId="26606"/>
          <ac:spMkLst>
            <pc:docMk/>
            <pc:sldMk cId="1863928317" sldId="256"/>
            <ac:spMk id="1155" creationId="{7FEAE179-C525-48F3-AD47-0E9E2B6F2E2E}"/>
          </ac:spMkLst>
        </pc:spChg>
        <pc:spChg chg="add del">
          <ac:chgData name="Vatsal Doshi" userId="126353b482585b5c" providerId="LiveId" clId="{CE866F27-7CF8-4AA1-A977-961004B36AC4}" dt="2024-08-30T19:25:27.736" v="137" actId="26606"/>
          <ac:spMkLst>
            <pc:docMk/>
            <pc:sldMk cId="1863928317" sldId="256"/>
            <ac:spMk id="1156" creationId="{95C8260E-968F-44E8-A823-ABB431311926}"/>
          </ac:spMkLst>
        </pc:spChg>
        <pc:spChg chg="add del">
          <ac:chgData name="Vatsal Doshi" userId="126353b482585b5c" providerId="LiveId" clId="{CE866F27-7CF8-4AA1-A977-961004B36AC4}" dt="2024-08-30T19:25:27.736" v="137" actId="26606"/>
          <ac:spMkLst>
            <pc:docMk/>
            <pc:sldMk cId="1863928317" sldId="256"/>
            <ac:spMk id="1157" creationId="{2C1BBA94-3F40-40AA-8BB9-E69E25E537C1}"/>
          </ac:spMkLst>
        </pc:spChg>
        <pc:spChg chg="add del">
          <ac:chgData name="Vatsal Doshi" userId="126353b482585b5c" providerId="LiveId" clId="{CE866F27-7CF8-4AA1-A977-961004B36AC4}" dt="2024-08-30T19:25:27.736" v="137" actId="26606"/>
          <ac:spMkLst>
            <pc:docMk/>
            <pc:sldMk cId="1863928317" sldId="256"/>
            <ac:spMk id="1158" creationId="{FE43805F-24A6-46A4-B19B-54F28347355C}"/>
          </ac:spMkLst>
        </pc:spChg>
        <pc:spChg chg="add del">
          <ac:chgData name="Vatsal Doshi" userId="126353b482585b5c" providerId="LiveId" clId="{CE866F27-7CF8-4AA1-A977-961004B36AC4}" dt="2024-08-30T19:25:31.954" v="139" actId="26606"/>
          <ac:spMkLst>
            <pc:docMk/>
            <pc:sldMk cId="1863928317" sldId="256"/>
            <ac:spMk id="1160" creationId="{F13C74B1-5B17-4795-BED0-7140497B445A}"/>
          </ac:spMkLst>
        </pc:spChg>
        <pc:spChg chg="add del">
          <ac:chgData name="Vatsal Doshi" userId="126353b482585b5c" providerId="LiveId" clId="{CE866F27-7CF8-4AA1-A977-961004B36AC4}" dt="2024-08-30T19:25:31.954" v="139" actId="26606"/>
          <ac:spMkLst>
            <pc:docMk/>
            <pc:sldMk cId="1863928317" sldId="256"/>
            <ac:spMk id="1161" creationId="{D4974D33-8DC5-464E-8C6D-BE58F0669C17}"/>
          </ac:spMkLst>
        </pc:spChg>
        <pc:spChg chg="add del">
          <ac:chgData name="Vatsal Doshi" userId="126353b482585b5c" providerId="LiveId" clId="{CE866F27-7CF8-4AA1-A977-961004B36AC4}" dt="2024-08-30T19:25:35.215" v="141" actId="26606"/>
          <ac:spMkLst>
            <pc:docMk/>
            <pc:sldMk cId="1863928317" sldId="256"/>
            <ac:spMk id="1163" creationId="{04C21BAE-6866-4C7A-A7EC-C1B2E572D5BE}"/>
          </ac:spMkLst>
        </pc:spChg>
        <pc:spChg chg="add del">
          <ac:chgData name="Vatsal Doshi" userId="126353b482585b5c" providerId="LiveId" clId="{CE866F27-7CF8-4AA1-A977-961004B36AC4}" dt="2024-08-30T19:25:35.215" v="141" actId="26606"/>
          <ac:spMkLst>
            <pc:docMk/>
            <pc:sldMk cId="1863928317" sldId="256"/>
            <ac:spMk id="1164" creationId="{7E7D0C94-08B4-48AE-8813-CC4D60294F42}"/>
          </ac:spMkLst>
        </pc:spChg>
        <pc:spChg chg="add del">
          <ac:chgData name="Vatsal Doshi" userId="126353b482585b5c" providerId="LiveId" clId="{CE866F27-7CF8-4AA1-A977-961004B36AC4}" dt="2024-08-30T19:25:35.215" v="141" actId="26606"/>
          <ac:spMkLst>
            <pc:docMk/>
            <pc:sldMk cId="1863928317" sldId="256"/>
            <ac:spMk id="1165" creationId="{DD0D366F-455D-4298-97E9-89785ADAEC06}"/>
          </ac:spMkLst>
        </pc:spChg>
        <pc:spChg chg="add del">
          <ac:chgData name="Vatsal Doshi" userId="126353b482585b5c" providerId="LiveId" clId="{CE866F27-7CF8-4AA1-A977-961004B36AC4}" dt="2024-08-30T19:25:35.215" v="141" actId="26606"/>
          <ac:spMkLst>
            <pc:docMk/>
            <pc:sldMk cId="1863928317" sldId="256"/>
            <ac:spMk id="1166" creationId="{F0C518C2-0AA4-470C-87B9-9CBF428FBA25}"/>
          </ac:spMkLst>
        </pc:spChg>
        <pc:spChg chg="add del">
          <ac:chgData name="Vatsal Doshi" userId="126353b482585b5c" providerId="LiveId" clId="{CE866F27-7CF8-4AA1-A977-961004B36AC4}" dt="2024-08-30T19:25:39.195" v="143" actId="26606"/>
          <ac:spMkLst>
            <pc:docMk/>
            <pc:sldMk cId="1863928317" sldId="256"/>
            <ac:spMk id="1168" creationId="{AA474011-A49D-4C7A-BF41-0ACD0A2693B3}"/>
          </ac:spMkLst>
        </pc:spChg>
        <pc:spChg chg="add del">
          <ac:chgData name="Vatsal Doshi" userId="126353b482585b5c" providerId="LiveId" clId="{CE866F27-7CF8-4AA1-A977-961004B36AC4}" dt="2024-08-30T19:25:39.195" v="143" actId="26606"/>
          <ac:spMkLst>
            <pc:docMk/>
            <pc:sldMk cId="1863928317" sldId="256"/>
            <ac:spMk id="1169" creationId="{6D72081E-AD41-4FBB-B02B-698A68DBCA5E}"/>
          </ac:spMkLst>
        </pc:spChg>
        <pc:spChg chg="add del">
          <ac:chgData name="Vatsal Doshi" userId="126353b482585b5c" providerId="LiveId" clId="{CE866F27-7CF8-4AA1-A977-961004B36AC4}" dt="2024-08-30T19:25:39.195" v="143" actId="26606"/>
          <ac:spMkLst>
            <pc:docMk/>
            <pc:sldMk cId="1863928317" sldId="256"/>
            <ac:spMk id="1170" creationId="{716248AD-805F-41BF-9B57-FC53E5B32F98}"/>
          </ac:spMkLst>
        </pc:spChg>
        <pc:spChg chg="add del">
          <ac:chgData name="Vatsal Doshi" userId="126353b482585b5c" providerId="LiveId" clId="{CE866F27-7CF8-4AA1-A977-961004B36AC4}" dt="2024-08-30T19:25:39.195" v="143" actId="26606"/>
          <ac:spMkLst>
            <pc:docMk/>
            <pc:sldMk cId="1863928317" sldId="256"/>
            <ac:spMk id="1171" creationId="{1F82758F-B2B3-4F0A-BB90-4BFFEDD166D6}"/>
          </ac:spMkLst>
        </pc:spChg>
        <pc:grpChg chg="add del">
          <ac:chgData name="Vatsal Doshi" userId="126353b482585b5c" providerId="LiveId" clId="{CE866F27-7CF8-4AA1-A977-961004B36AC4}" dt="2024-08-30T19:23:17.573" v="96" actId="26606"/>
          <ac:grpSpMkLst>
            <pc:docMk/>
            <pc:sldMk cId="1863928317" sldId="256"/>
            <ac:grpSpMk id="1064" creationId="{AF19A774-30A5-488B-9BAF-629C6440294E}"/>
          </ac:grpSpMkLst>
        </pc:grpChg>
        <pc:grpChg chg="add del">
          <ac:chgData name="Vatsal Doshi" userId="126353b482585b5c" providerId="LiveId" clId="{CE866F27-7CF8-4AA1-A977-961004B36AC4}" dt="2024-08-30T19:23:17.573" v="96" actId="26606"/>
          <ac:grpSpMkLst>
            <pc:docMk/>
            <pc:sldMk cId="1863928317" sldId="256"/>
            <ac:grpSpMk id="1071" creationId="{1EA1DAFF-CECA-492F-BFA1-22C64956B8D9}"/>
          </ac:grpSpMkLst>
        </pc:grpChg>
        <pc:grpChg chg="add del">
          <ac:chgData name="Vatsal Doshi" userId="126353b482585b5c" providerId="LiveId" clId="{CE866F27-7CF8-4AA1-A977-961004B36AC4}" dt="2024-08-30T19:23:17.573" v="96" actId="26606"/>
          <ac:grpSpMkLst>
            <pc:docMk/>
            <pc:sldMk cId="1863928317" sldId="256"/>
            <ac:grpSpMk id="1072" creationId="{8214E4A5-A0D2-42C4-8D14-D2A7E495F041}"/>
          </ac:grpSpMkLst>
        </pc:grpChg>
        <pc:grpChg chg="add del">
          <ac:chgData name="Vatsal Doshi" userId="126353b482585b5c" providerId="LiveId" clId="{CE866F27-7CF8-4AA1-A977-961004B36AC4}" dt="2024-08-30T19:23:17.573" v="96" actId="26606"/>
          <ac:grpSpMkLst>
            <pc:docMk/>
            <pc:sldMk cId="1863928317" sldId="256"/>
            <ac:grpSpMk id="1081" creationId="{670FB431-AE18-414D-92F4-1D12D1991152}"/>
          </ac:grpSpMkLst>
        </pc:grpChg>
        <pc:grpChg chg="add del">
          <ac:chgData name="Vatsal Doshi" userId="126353b482585b5c" providerId="LiveId" clId="{CE866F27-7CF8-4AA1-A977-961004B36AC4}" dt="2024-08-30T19:24:42.628" v="129" actId="26606"/>
          <ac:grpSpMkLst>
            <pc:docMk/>
            <pc:sldMk cId="1863928317" sldId="256"/>
            <ac:grpSpMk id="1123" creationId="{1DE889C7-FAD6-4397-98E2-05D503484459}"/>
          </ac:grpSpMkLst>
        </pc:grpChg>
        <pc:grpChg chg="add del">
          <ac:chgData name="Vatsal Doshi" userId="126353b482585b5c" providerId="LiveId" clId="{CE866F27-7CF8-4AA1-A977-961004B36AC4}" dt="2024-08-30T19:24:07.293" v="117" actId="26606"/>
          <ac:grpSpMkLst>
            <pc:docMk/>
            <pc:sldMk cId="1863928317" sldId="256"/>
            <ac:grpSpMk id="1129" creationId="{1FD67D68-9B83-C338-8342-3348D8F22347}"/>
          </ac:grpSpMkLst>
        </pc:grpChg>
        <pc:grpChg chg="add del">
          <ac:chgData name="Vatsal Doshi" userId="126353b482585b5c" providerId="LiveId" clId="{CE866F27-7CF8-4AA1-A977-961004B36AC4}" dt="2024-08-30T19:25:22.210" v="135" actId="26606"/>
          <ac:grpSpMkLst>
            <pc:docMk/>
            <pc:sldMk cId="1863928317" sldId="256"/>
            <ac:grpSpMk id="1149" creationId="{93DB8501-F9F2-4ACD-B56A-9019CD5006D6}"/>
          </ac:grpSpMkLst>
        </pc:grpChg>
        <pc:graphicFrameChg chg="add del">
          <ac:chgData name="Vatsal Doshi" userId="126353b482585b5c" providerId="LiveId" clId="{CE866F27-7CF8-4AA1-A977-961004B36AC4}" dt="2024-08-30T19:17:50.681" v="67" actId="26606"/>
          <ac:graphicFrameMkLst>
            <pc:docMk/>
            <pc:sldMk cId="1863928317" sldId="256"/>
            <ac:graphicFrameMk id="21" creationId="{FE88249E-BA68-637A-EE48-4BAF8154374B}"/>
          </ac:graphicFrameMkLst>
        </pc:graphicFrameChg>
        <pc:graphicFrameChg chg="add del">
          <ac:chgData name="Vatsal Doshi" userId="126353b482585b5c" providerId="LiveId" clId="{CE866F27-7CF8-4AA1-A977-961004B36AC4}" dt="2024-08-30T19:17:54.272" v="69" actId="26606"/>
          <ac:graphicFrameMkLst>
            <pc:docMk/>
            <pc:sldMk cId="1863928317" sldId="256"/>
            <ac:graphicFrameMk id="23" creationId="{DE498A19-2C00-4623-481E-72403C8D2B78}"/>
          </ac:graphicFrameMkLst>
        </pc:graphicFrameChg>
        <pc:picChg chg="add del">
          <ac:chgData name="Vatsal Doshi" userId="126353b482585b5c" providerId="LiveId" clId="{CE866F27-7CF8-4AA1-A977-961004B36AC4}" dt="2024-08-30T19:20:52.404" v="79" actId="478"/>
          <ac:picMkLst>
            <pc:docMk/>
            <pc:sldMk cId="1863928317" sldId="256"/>
            <ac:picMk id="8" creationId="{4AD5F063-E5F7-1F16-36B8-F63D105586D2}"/>
          </ac:picMkLst>
        </pc:picChg>
        <pc:picChg chg="add del">
          <ac:chgData name="Vatsal Doshi" userId="126353b482585b5c" providerId="LiveId" clId="{CE866F27-7CF8-4AA1-A977-961004B36AC4}" dt="2024-08-30T19:17:43.706" v="63" actId="26606"/>
          <ac:picMkLst>
            <pc:docMk/>
            <pc:sldMk cId="1863928317" sldId="256"/>
            <ac:picMk id="9" creationId="{39A17C51-FB85-FD8D-6384-C05148723E3F}"/>
          </ac:picMkLst>
        </pc:picChg>
        <pc:picChg chg="add del mod">
          <ac:chgData name="Vatsal Doshi" userId="126353b482585b5c" providerId="LiveId" clId="{CE866F27-7CF8-4AA1-A977-961004B36AC4}" dt="2024-08-30T19:26:29.277" v="152" actId="931"/>
          <ac:picMkLst>
            <pc:docMk/>
            <pc:sldMk cId="1863928317" sldId="256"/>
            <ac:picMk id="11" creationId="{8EF2472C-BF32-2633-529D-02A248190147}"/>
          </ac:picMkLst>
        </pc:picChg>
        <pc:picChg chg="add del">
          <ac:chgData name="Vatsal Doshi" userId="126353b482585b5c" providerId="LiveId" clId="{CE866F27-7CF8-4AA1-A977-961004B36AC4}" dt="2024-08-30T19:17:48.257" v="65" actId="26606"/>
          <ac:picMkLst>
            <pc:docMk/>
            <pc:sldMk cId="1863928317" sldId="256"/>
            <ac:picMk id="18" creationId="{BA5C452C-96DF-4090-ABE1-10F2700D6730}"/>
          </ac:picMkLst>
        </pc:picChg>
        <pc:picChg chg="add del">
          <ac:chgData name="Vatsal Doshi" userId="126353b482585b5c" providerId="LiveId" clId="{CE866F27-7CF8-4AA1-A977-961004B36AC4}" dt="2024-08-30T19:18:09.006" v="71" actId="26606"/>
          <ac:picMkLst>
            <pc:docMk/>
            <pc:sldMk cId="1863928317" sldId="256"/>
            <ac:picMk id="28" creationId="{B4C86C76-948F-4190-4532-605E39D12786}"/>
          </ac:picMkLst>
        </pc:picChg>
        <pc:picChg chg="add del">
          <ac:chgData name="Vatsal Doshi" userId="126353b482585b5c" providerId="LiveId" clId="{CE866F27-7CF8-4AA1-A977-961004B36AC4}" dt="2024-08-30T19:19:30.813" v="76" actId="478"/>
          <ac:picMkLst>
            <pc:docMk/>
            <pc:sldMk cId="1863928317" sldId="256"/>
            <ac:picMk id="1026" creationId="{16F9B1C9-39AF-1E29-2908-8E122ECE4FDD}"/>
          </ac:picMkLst>
        </pc:picChg>
        <pc:picChg chg="add mod ord">
          <ac:chgData name="Vatsal Doshi" userId="126353b482585b5c" providerId="LiveId" clId="{CE866F27-7CF8-4AA1-A977-961004B36AC4}" dt="2024-08-30T19:26:40.667" v="155" actId="26606"/>
          <ac:picMkLst>
            <pc:docMk/>
            <pc:sldMk cId="1863928317" sldId="256"/>
            <ac:picMk id="1028" creationId="{BF800ADB-B640-424B-DFA2-CFAC6FA36F0B}"/>
          </ac:picMkLst>
        </pc:picChg>
      </pc:sldChg>
    </pc:docChg>
  </pc:docChgLst>
  <pc:docChgLst>
    <pc:chgData name="Vatsal Doshi" userId="126353b482585b5c" providerId="LiveId" clId="{38B3314E-E668-456F-A5DD-E9154859101A}"/>
    <pc:docChg chg="undo redo custSel addSld delSld modSld sldOrd modSection">
      <pc:chgData name="Vatsal Doshi" userId="126353b482585b5c" providerId="LiveId" clId="{38B3314E-E668-456F-A5DD-E9154859101A}" dt="2024-09-03T12:00:21.133" v="2701" actId="20577"/>
      <pc:docMkLst>
        <pc:docMk/>
      </pc:docMkLst>
      <pc:sldChg chg="addSp delSp modSp mod">
        <pc:chgData name="Vatsal Doshi" userId="126353b482585b5c" providerId="LiveId" clId="{38B3314E-E668-456F-A5DD-E9154859101A}" dt="2024-09-02T13:48:55.282" v="1446" actId="20577"/>
        <pc:sldMkLst>
          <pc:docMk/>
          <pc:sldMk cId="1863928317" sldId="256"/>
        </pc:sldMkLst>
        <pc:spChg chg="add del mod">
          <ac:chgData name="Vatsal Doshi" userId="126353b482585b5c" providerId="LiveId" clId="{38B3314E-E668-456F-A5DD-E9154859101A}" dt="2024-08-30T20:05:29.666" v="140" actId="478"/>
          <ac:spMkLst>
            <pc:docMk/>
            <pc:sldMk cId="1863928317" sldId="256"/>
            <ac:spMk id="2" creationId="{661128B4-7F99-03AB-08C8-AFF2A29C9B9A}"/>
          </ac:spMkLst>
        </pc:spChg>
        <pc:spChg chg="add mod">
          <ac:chgData name="Vatsal Doshi" userId="126353b482585b5c" providerId="LiveId" clId="{38B3314E-E668-456F-A5DD-E9154859101A}" dt="2024-09-02T13:48:28.262" v="1438"/>
          <ac:spMkLst>
            <pc:docMk/>
            <pc:sldMk cId="1863928317" sldId="256"/>
            <ac:spMk id="3" creationId="{16A7ABE8-CCD8-49A7-D5CD-56F27842733B}"/>
          </ac:spMkLst>
        </pc:spChg>
        <pc:spChg chg="mod">
          <ac:chgData name="Vatsal Doshi" userId="126353b482585b5c" providerId="LiveId" clId="{38B3314E-E668-456F-A5DD-E9154859101A}" dt="2024-09-02T13:48:55.282" v="1446" actId="20577"/>
          <ac:spMkLst>
            <pc:docMk/>
            <pc:sldMk cId="1863928317" sldId="256"/>
            <ac:spMk id="6" creationId="{00000000-0000-0000-0000-000000000000}"/>
          </ac:spMkLst>
        </pc:spChg>
        <pc:spChg chg="mod">
          <ac:chgData name="Vatsal Doshi" userId="126353b482585b5c" providerId="LiveId" clId="{38B3314E-E668-456F-A5DD-E9154859101A}" dt="2024-09-02T13:47:05.389" v="1395" actId="14100"/>
          <ac:spMkLst>
            <pc:docMk/>
            <pc:sldMk cId="1863928317" sldId="256"/>
            <ac:spMk id="7" creationId="{00000000-0000-0000-0000-000000000000}"/>
          </ac:spMkLst>
        </pc:spChg>
      </pc:sldChg>
      <pc:sldChg chg="del">
        <pc:chgData name="Vatsal Doshi" userId="126353b482585b5c" providerId="LiveId" clId="{38B3314E-E668-456F-A5DD-E9154859101A}" dt="2024-09-02T16:38:07.186" v="1996" actId="47"/>
        <pc:sldMkLst>
          <pc:docMk/>
          <pc:sldMk cId="1916950266" sldId="307"/>
        </pc:sldMkLst>
      </pc:sldChg>
      <pc:sldChg chg="addSp delSp modSp mod modNotesTx">
        <pc:chgData name="Vatsal Doshi" userId="126353b482585b5c" providerId="LiveId" clId="{38B3314E-E668-456F-A5DD-E9154859101A}" dt="2024-09-03T11:59:26.372" v="2687" actId="15"/>
        <pc:sldMkLst>
          <pc:docMk/>
          <pc:sldMk cId="2777144416" sldId="310"/>
        </pc:sldMkLst>
        <pc:spChg chg="del">
          <ac:chgData name="Vatsal Doshi" userId="126353b482585b5c" providerId="LiveId" clId="{38B3314E-E668-456F-A5DD-E9154859101A}" dt="2024-09-02T11:55:05.937" v="585" actId="478"/>
          <ac:spMkLst>
            <pc:docMk/>
            <pc:sldMk cId="2777144416" sldId="310"/>
            <ac:spMk id="2" creationId="{75C45D28-FA60-6B10-9558-D6DEADBA7108}"/>
          </ac:spMkLst>
        </pc:spChg>
        <pc:spChg chg="mod">
          <ac:chgData name="Vatsal Doshi" userId="126353b482585b5c" providerId="LiveId" clId="{38B3314E-E668-456F-A5DD-E9154859101A}" dt="2024-09-02T13:03:43.502" v="1049" actId="403"/>
          <ac:spMkLst>
            <pc:docMk/>
            <pc:sldMk cId="2777144416" sldId="310"/>
            <ac:spMk id="3" creationId="{C95754EE-ED9D-2005-D760-7A6188BBE2A9}"/>
          </ac:spMkLst>
        </pc:spChg>
        <pc:spChg chg="mod">
          <ac:chgData name="Vatsal Doshi" userId="126353b482585b5c" providerId="LiveId" clId="{38B3314E-E668-456F-A5DD-E9154859101A}" dt="2024-09-02T12:29:41.686" v="907" actId="2711"/>
          <ac:spMkLst>
            <pc:docMk/>
            <pc:sldMk cId="2777144416" sldId="310"/>
            <ac:spMk id="4" creationId="{1467FA1A-F4D0-494A-7371-0BAD2190250C}"/>
          </ac:spMkLst>
        </pc:spChg>
        <pc:spChg chg="add del mod">
          <ac:chgData name="Vatsal Doshi" userId="126353b482585b5c" providerId="LiveId" clId="{38B3314E-E668-456F-A5DD-E9154859101A}" dt="2024-09-02T12:15:06.963" v="742" actId="12084"/>
          <ac:spMkLst>
            <pc:docMk/>
            <pc:sldMk cId="2777144416" sldId="310"/>
            <ac:spMk id="6" creationId="{34D9AD89-97EC-7DEB-4521-A99C33F75E52}"/>
          </ac:spMkLst>
        </pc:spChg>
        <pc:spChg chg="add del mod">
          <ac:chgData name="Vatsal Doshi" userId="126353b482585b5c" providerId="LiveId" clId="{38B3314E-E668-456F-A5DD-E9154859101A}" dt="2024-09-02T12:37:39.770" v="950" actId="12084"/>
          <ac:spMkLst>
            <pc:docMk/>
            <pc:sldMk cId="2777144416" sldId="310"/>
            <ac:spMk id="16" creationId="{4D30539C-1FBD-3FD9-2906-BEA4FF8DC26C}"/>
          </ac:spMkLst>
        </pc:spChg>
        <pc:spChg chg="add del mod">
          <ac:chgData name="Vatsal Doshi" userId="126353b482585b5c" providerId="LiveId" clId="{38B3314E-E668-456F-A5DD-E9154859101A}" dt="2024-09-02T12:43:43.323" v="990" actId="12084"/>
          <ac:spMkLst>
            <pc:docMk/>
            <pc:sldMk cId="2777144416" sldId="310"/>
            <ac:spMk id="19" creationId="{8967F63B-286E-E844-AA8C-67A6B7D08350}"/>
          </ac:spMkLst>
        </pc:spChg>
        <pc:spChg chg="add del mod">
          <ac:chgData name="Vatsal Doshi" userId="126353b482585b5c" providerId="LiveId" clId="{38B3314E-E668-456F-A5DD-E9154859101A}" dt="2024-09-02T12:51:22.713" v="1025" actId="478"/>
          <ac:spMkLst>
            <pc:docMk/>
            <pc:sldMk cId="2777144416" sldId="310"/>
            <ac:spMk id="21" creationId="{6D8A0EC6-A936-0E71-4303-94D63C7803F7}"/>
          </ac:spMkLst>
        </pc:spChg>
        <pc:spChg chg="add del mod">
          <ac:chgData name="Vatsal Doshi" userId="126353b482585b5c" providerId="LiveId" clId="{38B3314E-E668-456F-A5DD-E9154859101A}" dt="2024-09-02T12:51:23.506" v="1026" actId="478"/>
          <ac:spMkLst>
            <pc:docMk/>
            <pc:sldMk cId="2777144416" sldId="310"/>
            <ac:spMk id="22" creationId="{AE7ECBC0-AFA7-8A98-8866-3329D97269CB}"/>
          </ac:spMkLst>
        </pc:spChg>
        <pc:spChg chg="add del mod">
          <ac:chgData name="Vatsal Doshi" userId="126353b482585b5c" providerId="LiveId" clId="{38B3314E-E668-456F-A5DD-E9154859101A}" dt="2024-09-02T12:51:24.140" v="1027" actId="478"/>
          <ac:spMkLst>
            <pc:docMk/>
            <pc:sldMk cId="2777144416" sldId="310"/>
            <ac:spMk id="23" creationId="{FCA37A98-A32F-0283-E3A6-9EDEB6107C58}"/>
          </ac:spMkLst>
        </pc:spChg>
        <pc:spChg chg="add del mod">
          <ac:chgData name="Vatsal Doshi" userId="126353b482585b5c" providerId="LiveId" clId="{38B3314E-E668-456F-A5DD-E9154859101A}" dt="2024-09-02T12:51:24.742" v="1028" actId="478"/>
          <ac:spMkLst>
            <pc:docMk/>
            <pc:sldMk cId="2777144416" sldId="310"/>
            <ac:spMk id="24" creationId="{D0871AD7-8C25-7092-267F-81755756B0D2}"/>
          </ac:spMkLst>
        </pc:spChg>
        <pc:graphicFrameChg chg="add mod modGraphic">
          <ac:chgData name="Vatsal Doshi" userId="126353b482585b5c" providerId="LiveId" clId="{38B3314E-E668-456F-A5DD-E9154859101A}" dt="2024-09-02T13:04:18.479" v="1053" actId="14100"/>
          <ac:graphicFrameMkLst>
            <pc:docMk/>
            <pc:sldMk cId="2777144416" sldId="310"/>
            <ac:graphicFrameMk id="5" creationId="{9D67C854-27AF-B7C0-D463-C39DD36F3FE2}"/>
          </ac:graphicFrameMkLst>
        </pc:graphicFrameChg>
        <pc:graphicFrameChg chg="add mod">
          <ac:chgData name="Vatsal Doshi" userId="126353b482585b5c" providerId="LiveId" clId="{38B3314E-E668-456F-A5DD-E9154859101A}" dt="2024-09-02T12:11:52.633" v="722" actId="12084"/>
          <ac:graphicFrameMkLst>
            <pc:docMk/>
            <pc:sldMk cId="2777144416" sldId="310"/>
            <ac:graphicFrameMk id="7" creationId="{E2166633-C09F-98E6-9326-1126156D42B4}"/>
          </ac:graphicFrameMkLst>
        </pc:graphicFrameChg>
        <pc:graphicFrameChg chg="add mod">
          <ac:chgData name="Vatsal Doshi" userId="126353b482585b5c" providerId="LiveId" clId="{38B3314E-E668-456F-A5DD-E9154859101A}" dt="2024-09-02T12:11:59.951" v="724" actId="12084"/>
          <ac:graphicFrameMkLst>
            <pc:docMk/>
            <pc:sldMk cId="2777144416" sldId="310"/>
            <ac:graphicFrameMk id="8" creationId="{EA87BDE7-A001-C314-025F-5C88991172D6}"/>
          </ac:graphicFrameMkLst>
        </pc:graphicFrameChg>
        <pc:graphicFrameChg chg="add mod">
          <ac:chgData name="Vatsal Doshi" userId="126353b482585b5c" providerId="LiveId" clId="{38B3314E-E668-456F-A5DD-E9154859101A}" dt="2024-09-02T12:12:19.371" v="726" actId="12084"/>
          <ac:graphicFrameMkLst>
            <pc:docMk/>
            <pc:sldMk cId="2777144416" sldId="310"/>
            <ac:graphicFrameMk id="9" creationId="{2B9208DD-58FA-F0EE-FC65-E77948AE1158}"/>
          </ac:graphicFrameMkLst>
        </pc:graphicFrameChg>
        <pc:graphicFrameChg chg="add mod">
          <ac:chgData name="Vatsal Doshi" userId="126353b482585b5c" providerId="LiveId" clId="{38B3314E-E668-456F-A5DD-E9154859101A}" dt="2024-09-02T12:12:46.024" v="728" actId="12084"/>
          <ac:graphicFrameMkLst>
            <pc:docMk/>
            <pc:sldMk cId="2777144416" sldId="310"/>
            <ac:graphicFrameMk id="10" creationId="{1EFD3428-32DC-89C6-BA22-DA1CFC6CFD86}"/>
          </ac:graphicFrameMkLst>
        </pc:graphicFrameChg>
        <pc:graphicFrameChg chg="add mod modGraphic">
          <ac:chgData name="Vatsal Doshi" userId="126353b482585b5c" providerId="LiveId" clId="{38B3314E-E668-456F-A5DD-E9154859101A}" dt="2024-09-02T12:13:41.345" v="734" actId="14100"/>
          <ac:graphicFrameMkLst>
            <pc:docMk/>
            <pc:sldMk cId="2777144416" sldId="310"/>
            <ac:graphicFrameMk id="11" creationId="{561FC366-0F65-9CFA-153B-F8634FF03A93}"/>
          </ac:graphicFrameMkLst>
        </pc:graphicFrameChg>
        <pc:graphicFrameChg chg="add mod">
          <ac:chgData name="Vatsal Doshi" userId="126353b482585b5c" providerId="LiveId" clId="{38B3314E-E668-456F-A5DD-E9154859101A}" dt="2024-09-02T12:14:15.072" v="736" actId="12084"/>
          <ac:graphicFrameMkLst>
            <pc:docMk/>
            <pc:sldMk cId="2777144416" sldId="310"/>
            <ac:graphicFrameMk id="12" creationId="{91CC5F43-5276-0258-313C-120A67F4C0E1}"/>
          </ac:graphicFrameMkLst>
        </pc:graphicFrameChg>
        <pc:graphicFrameChg chg="add mod">
          <ac:chgData name="Vatsal Doshi" userId="126353b482585b5c" providerId="LiveId" clId="{38B3314E-E668-456F-A5DD-E9154859101A}" dt="2024-09-02T12:14:24.355" v="738" actId="12084"/>
          <ac:graphicFrameMkLst>
            <pc:docMk/>
            <pc:sldMk cId="2777144416" sldId="310"/>
            <ac:graphicFrameMk id="13" creationId="{3DCA07CF-9DEF-32F5-51E4-3AADC3064D92}"/>
          </ac:graphicFrameMkLst>
        </pc:graphicFrameChg>
        <pc:graphicFrameChg chg="add mod">
          <ac:chgData name="Vatsal Doshi" userId="126353b482585b5c" providerId="LiveId" clId="{38B3314E-E668-456F-A5DD-E9154859101A}" dt="2024-09-02T12:14:47.834" v="740" actId="12084"/>
          <ac:graphicFrameMkLst>
            <pc:docMk/>
            <pc:sldMk cId="2777144416" sldId="310"/>
            <ac:graphicFrameMk id="14" creationId="{64369709-8627-88A7-E6CB-332B3C1AD662}"/>
          </ac:graphicFrameMkLst>
        </pc:graphicFrameChg>
        <pc:graphicFrameChg chg="add del mod modGraphic">
          <ac:chgData name="Vatsal Doshi" userId="126353b482585b5c" providerId="LiveId" clId="{38B3314E-E668-456F-A5DD-E9154859101A}" dt="2024-09-02T12:20:48.900" v="796" actId="478"/>
          <ac:graphicFrameMkLst>
            <pc:docMk/>
            <pc:sldMk cId="2777144416" sldId="310"/>
            <ac:graphicFrameMk id="15" creationId="{EF709BF4-C286-8AC3-81C0-8201C5785AC4}"/>
          </ac:graphicFrameMkLst>
        </pc:graphicFrameChg>
        <pc:graphicFrameChg chg="add mod">
          <ac:chgData name="Vatsal Doshi" userId="126353b482585b5c" providerId="LiveId" clId="{38B3314E-E668-456F-A5DD-E9154859101A}" dt="2024-09-02T12:34:07.315" v="911" actId="12084"/>
          <ac:graphicFrameMkLst>
            <pc:docMk/>
            <pc:sldMk cId="2777144416" sldId="310"/>
            <ac:graphicFrameMk id="17" creationId="{3BDF2C5F-D69A-FC2B-9509-B0F90B2352B4}"/>
          </ac:graphicFrameMkLst>
        </pc:graphicFrameChg>
        <pc:graphicFrameChg chg="add del mod modGraphic">
          <ac:chgData name="Vatsal Doshi" userId="126353b482585b5c" providerId="LiveId" clId="{38B3314E-E668-456F-A5DD-E9154859101A}" dt="2024-09-02T12:40:38.454" v="980" actId="478"/>
          <ac:graphicFrameMkLst>
            <pc:docMk/>
            <pc:sldMk cId="2777144416" sldId="310"/>
            <ac:graphicFrameMk id="18" creationId="{FF6A58FF-E2C8-B0F2-5223-3D46D5CE9C82}"/>
          </ac:graphicFrameMkLst>
        </pc:graphicFrameChg>
        <pc:graphicFrameChg chg="add mod">
          <ac:chgData name="Vatsal Doshi" userId="126353b482585b5c" providerId="LiveId" clId="{38B3314E-E668-456F-A5DD-E9154859101A}" dt="2024-09-03T11:13:53.273" v="2653"/>
          <ac:graphicFrameMkLst>
            <pc:docMk/>
            <pc:sldMk cId="2777144416" sldId="310"/>
            <ac:graphicFrameMk id="20" creationId="{5A5DC08D-33DC-0842-71CC-E4AA0E90EC60}"/>
          </ac:graphicFrameMkLst>
        </pc:graphicFrameChg>
      </pc:sldChg>
      <pc:sldChg chg="del">
        <pc:chgData name="Vatsal Doshi" userId="126353b482585b5c" providerId="LiveId" clId="{38B3314E-E668-456F-A5DD-E9154859101A}" dt="2024-09-02T11:53:24.767" v="559" actId="2696"/>
        <pc:sldMkLst>
          <pc:docMk/>
          <pc:sldMk cId="3124325088" sldId="312"/>
        </pc:sldMkLst>
      </pc:sldChg>
      <pc:sldChg chg="del">
        <pc:chgData name="Vatsal Doshi" userId="126353b482585b5c" providerId="LiveId" clId="{38B3314E-E668-456F-A5DD-E9154859101A}" dt="2024-09-02T16:38:06.211" v="1995" actId="47"/>
        <pc:sldMkLst>
          <pc:docMk/>
          <pc:sldMk cId="2996777275" sldId="315"/>
        </pc:sldMkLst>
      </pc:sldChg>
      <pc:sldChg chg="del">
        <pc:chgData name="Vatsal Doshi" userId="126353b482585b5c" providerId="LiveId" clId="{38B3314E-E668-456F-A5DD-E9154859101A}" dt="2024-09-02T16:38:08.205" v="1997" actId="47"/>
        <pc:sldMkLst>
          <pc:docMk/>
          <pc:sldMk cId="3759352583" sldId="316"/>
        </pc:sldMkLst>
      </pc:sldChg>
      <pc:sldChg chg="del">
        <pc:chgData name="Vatsal Doshi" userId="126353b482585b5c" providerId="LiveId" clId="{38B3314E-E668-456F-A5DD-E9154859101A}" dt="2024-09-02T16:38:14.992" v="2002" actId="47"/>
        <pc:sldMkLst>
          <pc:docMk/>
          <pc:sldMk cId="1424161508" sldId="317"/>
        </pc:sldMkLst>
      </pc:sldChg>
      <pc:sldChg chg="addSp delSp modSp mod">
        <pc:chgData name="Vatsal Doshi" userId="126353b482585b5c" providerId="LiveId" clId="{38B3314E-E668-456F-A5DD-E9154859101A}" dt="2024-09-02T15:56:32.017" v="1866" actId="1076"/>
        <pc:sldMkLst>
          <pc:docMk/>
          <pc:sldMk cId="3047770972" sldId="319"/>
        </pc:sldMkLst>
        <pc:spChg chg="mod">
          <ac:chgData name="Vatsal Doshi" userId="126353b482585b5c" providerId="LiveId" clId="{38B3314E-E668-456F-A5DD-E9154859101A}" dt="2024-09-02T13:04:49.359" v="1055" actId="2711"/>
          <ac:spMkLst>
            <pc:docMk/>
            <pc:sldMk cId="3047770972" sldId="319"/>
            <ac:spMk id="2" creationId="{E46CC07A-1229-E86B-DB12-6FCD586B335D}"/>
          </ac:spMkLst>
        </pc:spChg>
        <pc:spChg chg="del mod">
          <ac:chgData name="Vatsal Doshi" userId="126353b482585b5c" providerId="LiveId" clId="{38B3314E-E668-456F-A5DD-E9154859101A}" dt="2024-09-01T22:42:24.939" v="417" actId="12084"/>
          <ac:spMkLst>
            <pc:docMk/>
            <pc:sldMk cId="3047770972" sldId="319"/>
            <ac:spMk id="3" creationId="{67A19921-5500-DAEE-BC56-4643FDD4272E}"/>
          </ac:spMkLst>
        </pc:spChg>
        <pc:spChg chg="add del mod">
          <ac:chgData name="Vatsal Doshi" userId="126353b482585b5c" providerId="LiveId" clId="{38B3314E-E668-456F-A5DD-E9154859101A}" dt="2024-09-01T23:31:06.068" v="534" actId="12084"/>
          <ac:spMkLst>
            <pc:docMk/>
            <pc:sldMk cId="3047770972" sldId="319"/>
            <ac:spMk id="6" creationId="{7B237002-3627-9465-C862-263D5B810A22}"/>
          </ac:spMkLst>
        </pc:spChg>
        <pc:graphicFrameChg chg="add del mod">
          <ac:chgData name="Vatsal Doshi" userId="126353b482585b5c" providerId="LiveId" clId="{38B3314E-E668-456F-A5DD-E9154859101A}" dt="2024-09-01T22:47:53.865" v="455" actId="478"/>
          <ac:graphicFrameMkLst>
            <pc:docMk/>
            <pc:sldMk cId="3047770972" sldId="319"/>
            <ac:graphicFrameMk id="4" creationId="{EF7F99C2-7511-7545-1F7F-FDF3D0EAC4B9}"/>
          </ac:graphicFrameMkLst>
        </pc:graphicFrameChg>
        <pc:graphicFrameChg chg="del mod">
          <ac:chgData name="Vatsal Doshi" userId="126353b482585b5c" providerId="LiveId" clId="{38B3314E-E668-456F-A5DD-E9154859101A}" dt="2024-09-01T22:42:35.178" v="419" actId="478"/>
          <ac:graphicFrameMkLst>
            <pc:docMk/>
            <pc:sldMk cId="3047770972" sldId="319"/>
            <ac:graphicFrameMk id="5" creationId="{4A69B2F7-F913-C3C3-419D-F46C2A3D05C1}"/>
          </ac:graphicFrameMkLst>
        </pc:graphicFrameChg>
        <pc:graphicFrameChg chg="add mod">
          <ac:chgData name="Vatsal Doshi" userId="126353b482585b5c" providerId="LiveId" clId="{38B3314E-E668-456F-A5DD-E9154859101A}" dt="2024-09-01T22:53:08.269" v="510" actId="14100"/>
          <ac:graphicFrameMkLst>
            <pc:docMk/>
            <pc:sldMk cId="3047770972" sldId="319"/>
            <ac:graphicFrameMk id="7" creationId="{916F5E0F-EA4C-A60C-44D0-EF0ADD430E5F}"/>
          </ac:graphicFrameMkLst>
        </pc:graphicFrameChg>
        <pc:graphicFrameChg chg="add mod">
          <ac:chgData name="Vatsal Doshi" userId="126353b482585b5c" providerId="LiveId" clId="{38B3314E-E668-456F-A5DD-E9154859101A}" dt="2024-09-01T22:53:32.800" v="512" actId="12084"/>
          <ac:graphicFrameMkLst>
            <pc:docMk/>
            <pc:sldMk cId="3047770972" sldId="319"/>
            <ac:graphicFrameMk id="8" creationId="{8098F53D-0931-B695-054F-95985D1B5A9A}"/>
          </ac:graphicFrameMkLst>
        </pc:graphicFrameChg>
        <pc:graphicFrameChg chg="add mod">
          <ac:chgData name="Vatsal Doshi" userId="126353b482585b5c" providerId="LiveId" clId="{38B3314E-E668-456F-A5DD-E9154859101A}" dt="2024-09-01T22:53:45.475" v="514" actId="12084"/>
          <ac:graphicFrameMkLst>
            <pc:docMk/>
            <pc:sldMk cId="3047770972" sldId="319"/>
            <ac:graphicFrameMk id="9" creationId="{2C236A37-116D-7BD8-8D96-3C11E9BDC400}"/>
          </ac:graphicFrameMkLst>
        </pc:graphicFrameChg>
        <pc:graphicFrameChg chg="add mod">
          <ac:chgData name="Vatsal Doshi" userId="126353b482585b5c" providerId="LiveId" clId="{38B3314E-E668-456F-A5DD-E9154859101A}" dt="2024-09-01T22:54:19.027" v="516" actId="12084"/>
          <ac:graphicFrameMkLst>
            <pc:docMk/>
            <pc:sldMk cId="3047770972" sldId="319"/>
            <ac:graphicFrameMk id="10" creationId="{DE06BBCA-7C27-7F85-7550-AA05087718CA}"/>
          </ac:graphicFrameMkLst>
        </pc:graphicFrameChg>
        <pc:graphicFrameChg chg="add mod">
          <ac:chgData name="Vatsal Doshi" userId="126353b482585b5c" providerId="LiveId" clId="{38B3314E-E668-456F-A5DD-E9154859101A}" dt="2024-09-01T22:54:33.104" v="518" actId="12084"/>
          <ac:graphicFrameMkLst>
            <pc:docMk/>
            <pc:sldMk cId="3047770972" sldId="319"/>
            <ac:graphicFrameMk id="11" creationId="{A06B9C9B-F45C-9964-CB69-E352FA3F64CE}"/>
          </ac:graphicFrameMkLst>
        </pc:graphicFrameChg>
        <pc:graphicFrameChg chg="add mod">
          <ac:chgData name="Vatsal Doshi" userId="126353b482585b5c" providerId="LiveId" clId="{38B3314E-E668-456F-A5DD-E9154859101A}" dt="2024-09-01T22:54:56.416" v="520" actId="12084"/>
          <ac:graphicFrameMkLst>
            <pc:docMk/>
            <pc:sldMk cId="3047770972" sldId="319"/>
            <ac:graphicFrameMk id="12" creationId="{4E48514B-EA59-D6DC-F974-3F877DD68BFF}"/>
          </ac:graphicFrameMkLst>
        </pc:graphicFrameChg>
        <pc:graphicFrameChg chg="add mod">
          <ac:chgData name="Vatsal Doshi" userId="126353b482585b5c" providerId="LiveId" clId="{38B3314E-E668-456F-A5DD-E9154859101A}" dt="2024-09-01T22:55:46.878" v="522" actId="12084"/>
          <ac:graphicFrameMkLst>
            <pc:docMk/>
            <pc:sldMk cId="3047770972" sldId="319"/>
            <ac:graphicFrameMk id="13" creationId="{287E7F94-6A26-E95E-84A7-8F17B248C3DB}"/>
          </ac:graphicFrameMkLst>
        </pc:graphicFrameChg>
        <pc:graphicFrameChg chg="add mod">
          <ac:chgData name="Vatsal Doshi" userId="126353b482585b5c" providerId="LiveId" clId="{38B3314E-E668-456F-A5DD-E9154859101A}" dt="2024-09-01T22:56:14.637" v="526" actId="12084"/>
          <ac:graphicFrameMkLst>
            <pc:docMk/>
            <pc:sldMk cId="3047770972" sldId="319"/>
            <ac:graphicFrameMk id="14" creationId="{C2F960E3-B301-5724-C779-A2F4A7A3F428}"/>
          </ac:graphicFrameMkLst>
        </pc:graphicFrameChg>
        <pc:graphicFrameChg chg="add mod">
          <ac:chgData name="Vatsal Doshi" userId="126353b482585b5c" providerId="LiveId" clId="{38B3314E-E668-456F-A5DD-E9154859101A}" dt="2024-09-01T22:56:49.359" v="528" actId="12084"/>
          <ac:graphicFrameMkLst>
            <pc:docMk/>
            <pc:sldMk cId="3047770972" sldId="319"/>
            <ac:graphicFrameMk id="15" creationId="{A2B39B9E-7A63-F020-0375-D0FEC34E6E06}"/>
          </ac:graphicFrameMkLst>
        </pc:graphicFrameChg>
        <pc:graphicFrameChg chg="add mod">
          <ac:chgData name="Vatsal Doshi" userId="126353b482585b5c" providerId="LiveId" clId="{38B3314E-E668-456F-A5DD-E9154859101A}" dt="2024-09-02T15:56:32.017" v="1866" actId="1076"/>
          <ac:graphicFrameMkLst>
            <pc:docMk/>
            <pc:sldMk cId="3047770972" sldId="319"/>
            <ac:graphicFrameMk id="16" creationId="{2A9A9F26-C190-6C3A-9F5F-DD26AE187982}"/>
          </ac:graphicFrameMkLst>
        </pc:graphicFrameChg>
      </pc:sldChg>
      <pc:sldChg chg="del">
        <pc:chgData name="Vatsal Doshi" userId="126353b482585b5c" providerId="LiveId" clId="{38B3314E-E668-456F-A5DD-E9154859101A}" dt="2024-09-02T16:38:09.420" v="1998" actId="47"/>
        <pc:sldMkLst>
          <pc:docMk/>
          <pc:sldMk cId="2868517760" sldId="325"/>
        </pc:sldMkLst>
      </pc:sldChg>
      <pc:sldChg chg="del">
        <pc:chgData name="Vatsal Doshi" userId="126353b482585b5c" providerId="LiveId" clId="{38B3314E-E668-456F-A5DD-E9154859101A}" dt="2024-09-02T16:38:03.484" v="1993" actId="47"/>
        <pc:sldMkLst>
          <pc:docMk/>
          <pc:sldMk cId="2656635992" sldId="326"/>
        </pc:sldMkLst>
      </pc:sldChg>
      <pc:sldChg chg="del">
        <pc:chgData name="Vatsal Doshi" userId="126353b482585b5c" providerId="LiveId" clId="{38B3314E-E668-456F-A5DD-E9154859101A}" dt="2024-09-02T16:38:05.412" v="1994" actId="47"/>
        <pc:sldMkLst>
          <pc:docMk/>
          <pc:sldMk cId="548373575" sldId="327"/>
        </pc:sldMkLst>
      </pc:sldChg>
      <pc:sldChg chg="del">
        <pc:chgData name="Vatsal Doshi" userId="126353b482585b5c" providerId="LiveId" clId="{38B3314E-E668-456F-A5DD-E9154859101A}" dt="2024-09-02T16:38:13.266" v="2001" actId="47"/>
        <pc:sldMkLst>
          <pc:docMk/>
          <pc:sldMk cId="728055459" sldId="328"/>
        </pc:sldMkLst>
      </pc:sldChg>
      <pc:sldChg chg="del">
        <pc:chgData name="Vatsal Doshi" userId="126353b482585b5c" providerId="LiveId" clId="{38B3314E-E668-456F-A5DD-E9154859101A}" dt="2024-09-02T16:38:12.084" v="2000" actId="47"/>
        <pc:sldMkLst>
          <pc:docMk/>
          <pc:sldMk cId="3722988738" sldId="329"/>
        </pc:sldMkLst>
      </pc:sldChg>
      <pc:sldChg chg="del">
        <pc:chgData name="Vatsal Doshi" userId="126353b482585b5c" providerId="LiveId" clId="{38B3314E-E668-456F-A5DD-E9154859101A}" dt="2024-09-02T16:38:10.735" v="1999" actId="47"/>
        <pc:sldMkLst>
          <pc:docMk/>
          <pc:sldMk cId="3307036428" sldId="330"/>
        </pc:sldMkLst>
      </pc:sldChg>
      <pc:sldChg chg="addSp delSp modSp mod">
        <pc:chgData name="Vatsal Doshi" userId="126353b482585b5c" providerId="LiveId" clId="{38B3314E-E668-456F-A5DD-E9154859101A}" dt="2024-09-02T15:52:45.045" v="1857"/>
        <pc:sldMkLst>
          <pc:docMk/>
          <pc:sldMk cId="4057720243" sldId="331"/>
        </pc:sldMkLst>
        <pc:spChg chg="del mod">
          <ac:chgData name="Vatsal Doshi" userId="126353b482585b5c" providerId="LiveId" clId="{38B3314E-E668-456F-A5DD-E9154859101A}" dt="2024-09-01T22:19:50.448" v="281" actId="478"/>
          <ac:spMkLst>
            <pc:docMk/>
            <pc:sldMk cId="4057720243" sldId="331"/>
            <ac:spMk id="3" creationId="{C90E0C12-E6C2-3D1F-1243-520C2CDB6C73}"/>
          </ac:spMkLst>
        </pc:spChg>
        <pc:spChg chg="mod">
          <ac:chgData name="Vatsal Doshi" userId="126353b482585b5c" providerId="LiveId" clId="{38B3314E-E668-456F-A5DD-E9154859101A}" dt="2024-09-02T13:04:44.504" v="1054" actId="2711"/>
          <ac:spMkLst>
            <pc:docMk/>
            <pc:sldMk cId="4057720243" sldId="331"/>
            <ac:spMk id="4" creationId="{343B70C4-6888-A532-BB04-1460DE8E0D67}"/>
          </ac:spMkLst>
        </pc:spChg>
        <pc:spChg chg="del mod">
          <ac:chgData name="Vatsal Doshi" userId="126353b482585b5c" providerId="LiveId" clId="{38B3314E-E668-456F-A5DD-E9154859101A}" dt="2024-09-01T22:27:32.021" v="314" actId="12084"/>
          <ac:spMkLst>
            <pc:docMk/>
            <pc:sldMk cId="4057720243" sldId="331"/>
            <ac:spMk id="5" creationId="{04E6F66F-D754-6143-C806-DE8A95C8EBBD}"/>
          </ac:spMkLst>
        </pc:spChg>
        <pc:spChg chg="add del mod">
          <ac:chgData name="Vatsal Doshi" userId="126353b482585b5c" providerId="LiveId" clId="{38B3314E-E668-456F-A5DD-E9154859101A}" dt="2024-09-01T22:20:03.612" v="282" actId="478"/>
          <ac:spMkLst>
            <pc:docMk/>
            <pc:sldMk cId="4057720243" sldId="331"/>
            <ac:spMk id="6" creationId="{7E5E10FE-C7AF-179C-CD33-61F424962237}"/>
          </ac:spMkLst>
        </pc:spChg>
        <pc:spChg chg="add mod">
          <ac:chgData name="Vatsal Doshi" userId="126353b482585b5c" providerId="LiveId" clId="{38B3314E-E668-456F-A5DD-E9154859101A}" dt="2024-09-01T22:32:08.616" v="391" actId="11529"/>
          <ac:spMkLst>
            <pc:docMk/>
            <pc:sldMk cId="4057720243" sldId="331"/>
            <ac:spMk id="8" creationId="{1E1DE9FF-E996-0609-B373-193D79DBA79D}"/>
          </ac:spMkLst>
        </pc:spChg>
        <pc:graphicFrameChg chg="add mod modGraphic">
          <ac:chgData name="Vatsal Doshi" userId="126353b482585b5c" providerId="LiveId" clId="{38B3314E-E668-456F-A5DD-E9154859101A}" dt="2024-09-02T15:52:45.045" v="1857"/>
          <ac:graphicFrameMkLst>
            <pc:docMk/>
            <pc:sldMk cId="4057720243" sldId="331"/>
            <ac:graphicFrameMk id="7" creationId="{EBA07590-FA75-54FD-F2B2-487ED5A5F169}"/>
          </ac:graphicFrameMkLst>
        </pc:graphicFrameChg>
        <pc:picChg chg="del">
          <ac:chgData name="Vatsal Doshi" userId="126353b482585b5c" providerId="LiveId" clId="{38B3314E-E668-456F-A5DD-E9154859101A}" dt="2024-09-01T22:19:39.386" v="278" actId="478"/>
          <ac:picMkLst>
            <pc:docMk/>
            <pc:sldMk cId="4057720243" sldId="331"/>
            <ac:picMk id="14" creationId="{90EB8DD8-4E49-8B31-0245-0366E100B603}"/>
          </ac:picMkLst>
        </pc:picChg>
      </pc:sldChg>
      <pc:sldChg chg="del">
        <pc:chgData name="Vatsal Doshi" userId="126353b482585b5c" providerId="LiveId" clId="{38B3314E-E668-456F-A5DD-E9154859101A}" dt="2024-09-02T11:53:27.140" v="560" actId="2696"/>
        <pc:sldMkLst>
          <pc:docMk/>
          <pc:sldMk cId="843796646" sldId="332"/>
        </pc:sldMkLst>
      </pc:sldChg>
      <pc:sldChg chg="addSp delSp modSp add del mod modClrScheme chgLayout">
        <pc:chgData name="Vatsal Doshi" userId="126353b482585b5c" providerId="LiveId" clId="{38B3314E-E668-456F-A5DD-E9154859101A}" dt="2024-09-02T13:19:45.249" v="1143" actId="2696"/>
        <pc:sldMkLst>
          <pc:docMk/>
          <pc:sldMk cId="3259490566" sldId="332"/>
        </pc:sldMkLst>
        <pc:spChg chg="add del mod ord">
          <ac:chgData name="Vatsal Doshi" userId="126353b482585b5c" providerId="LiveId" clId="{38B3314E-E668-456F-A5DD-E9154859101A}" dt="2024-09-02T13:11:22.074" v="1082"/>
          <ac:spMkLst>
            <pc:docMk/>
            <pc:sldMk cId="3259490566" sldId="332"/>
            <ac:spMk id="2" creationId="{3CD5045A-7312-7ED6-7590-4B7F5D0D258F}"/>
          </ac:spMkLst>
        </pc:spChg>
        <pc:spChg chg="del mod">
          <ac:chgData name="Vatsal Doshi" userId="126353b482585b5c" providerId="LiveId" clId="{38B3314E-E668-456F-A5DD-E9154859101A}" dt="2024-09-02T13:09:00.380" v="1078" actId="478"/>
          <ac:spMkLst>
            <pc:docMk/>
            <pc:sldMk cId="3259490566" sldId="332"/>
            <ac:spMk id="3" creationId="{C95754EE-ED9D-2005-D760-7A6188BBE2A9}"/>
          </ac:spMkLst>
        </pc:spChg>
        <pc:spChg chg="mod ord">
          <ac:chgData name="Vatsal Doshi" userId="126353b482585b5c" providerId="LiveId" clId="{38B3314E-E668-456F-A5DD-E9154859101A}" dt="2024-09-02T13:14:27.223" v="1098" actId="700"/>
          <ac:spMkLst>
            <pc:docMk/>
            <pc:sldMk cId="3259490566" sldId="332"/>
            <ac:spMk id="4" creationId="{1467FA1A-F4D0-494A-7371-0BAD2190250C}"/>
          </ac:spMkLst>
        </pc:spChg>
        <pc:spChg chg="add del mod ord">
          <ac:chgData name="Vatsal Doshi" userId="126353b482585b5c" providerId="LiveId" clId="{38B3314E-E668-456F-A5DD-E9154859101A}" dt="2024-09-02T13:14:07.098" v="1092" actId="700"/>
          <ac:spMkLst>
            <pc:docMk/>
            <pc:sldMk cId="3259490566" sldId="332"/>
            <ac:spMk id="6" creationId="{955D66A9-42EF-5957-DFAE-E494108199C3}"/>
          </ac:spMkLst>
        </pc:spChg>
        <pc:spChg chg="add del mod ord">
          <ac:chgData name="Vatsal Doshi" userId="126353b482585b5c" providerId="LiveId" clId="{38B3314E-E668-456F-A5DD-E9154859101A}" dt="2024-09-02T13:14:07.098" v="1092" actId="700"/>
          <ac:spMkLst>
            <pc:docMk/>
            <pc:sldMk cId="3259490566" sldId="332"/>
            <ac:spMk id="7" creationId="{AE3CFADB-4CFC-32DC-E1FD-40D3344AE25D}"/>
          </ac:spMkLst>
        </pc:spChg>
        <pc:spChg chg="add mod">
          <ac:chgData name="Vatsal Doshi" userId="126353b482585b5c" providerId="LiveId" clId="{38B3314E-E668-456F-A5DD-E9154859101A}" dt="2024-09-02T13:11:18.824" v="1081"/>
          <ac:spMkLst>
            <pc:docMk/>
            <pc:sldMk cId="3259490566" sldId="332"/>
            <ac:spMk id="8" creationId="{40D0A4BB-0812-C4AB-8977-0F5E8418CB19}"/>
          </ac:spMkLst>
        </pc:spChg>
        <pc:spChg chg="add del mod">
          <ac:chgData name="Vatsal Doshi" userId="126353b482585b5c" providerId="LiveId" clId="{38B3314E-E668-456F-A5DD-E9154859101A}" dt="2024-09-02T13:13:23.120" v="1083" actId="931"/>
          <ac:spMkLst>
            <pc:docMk/>
            <pc:sldMk cId="3259490566" sldId="332"/>
            <ac:spMk id="9" creationId="{891E9AB2-4986-0F7A-77E7-A73F30A02B94}"/>
          </ac:spMkLst>
        </pc:spChg>
        <pc:spChg chg="add del mod ord">
          <ac:chgData name="Vatsal Doshi" userId="126353b482585b5c" providerId="LiveId" clId="{38B3314E-E668-456F-A5DD-E9154859101A}" dt="2024-09-02T13:14:07.098" v="1092" actId="700"/>
          <ac:spMkLst>
            <pc:docMk/>
            <pc:sldMk cId="3259490566" sldId="332"/>
            <ac:spMk id="12" creationId="{08FB5F73-0995-4D48-03A5-25D42373A7D4}"/>
          </ac:spMkLst>
        </pc:spChg>
        <pc:spChg chg="add del mod ord">
          <ac:chgData name="Vatsal Doshi" userId="126353b482585b5c" providerId="LiveId" clId="{38B3314E-E668-456F-A5DD-E9154859101A}" dt="2024-09-02T13:14:11.419" v="1093" actId="931"/>
          <ac:spMkLst>
            <pc:docMk/>
            <pc:sldMk cId="3259490566" sldId="332"/>
            <ac:spMk id="13" creationId="{855CA8B6-54D1-FEFC-B47C-D03D7E1E61E6}"/>
          </ac:spMkLst>
        </pc:spChg>
        <pc:spChg chg="add del mod ord">
          <ac:chgData name="Vatsal Doshi" userId="126353b482585b5c" providerId="LiveId" clId="{38B3314E-E668-456F-A5DD-E9154859101A}" dt="2024-09-02T13:14:27.223" v="1098" actId="700"/>
          <ac:spMkLst>
            <pc:docMk/>
            <pc:sldMk cId="3259490566" sldId="332"/>
            <ac:spMk id="14" creationId="{26C03331-1D5C-EBFF-5305-E647DEFF51D5}"/>
          </ac:spMkLst>
        </pc:spChg>
        <pc:spChg chg="add del mod ord">
          <ac:chgData name="Vatsal Doshi" userId="126353b482585b5c" providerId="LiveId" clId="{38B3314E-E668-456F-A5DD-E9154859101A}" dt="2024-09-02T13:14:27.223" v="1098" actId="700"/>
          <ac:spMkLst>
            <pc:docMk/>
            <pc:sldMk cId="3259490566" sldId="332"/>
            <ac:spMk id="15" creationId="{275D94BB-DE0E-B584-E452-76AE6073D325}"/>
          </ac:spMkLst>
        </pc:spChg>
        <pc:spChg chg="add mod ord">
          <ac:chgData name="Vatsal Doshi" userId="126353b482585b5c" providerId="LiveId" clId="{38B3314E-E668-456F-A5DD-E9154859101A}" dt="2024-09-02T13:14:58.601" v="1107" actId="14100"/>
          <ac:spMkLst>
            <pc:docMk/>
            <pc:sldMk cId="3259490566" sldId="332"/>
            <ac:spMk id="18" creationId="{64044B36-B1BD-9D54-AC7C-4DC9871E0491}"/>
          </ac:spMkLst>
        </pc:spChg>
        <pc:graphicFrameChg chg="del">
          <ac:chgData name="Vatsal Doshi" userId="126353b482585b5c" providerId="LiveId" clId="{38B3314E-E668-456F-A5DD-E9154859101A}" dt="2024-09-02T13:08:52.703" v="1075" actId="478"/>
          <ac:graphicFrameMkLst>
            <pc:docMk/>
            <pc:sldMk cId="3259490566" sldId="332"/>
            <ac:graphicFrameMk id="5" creationId="{9D67C854-27AF-B7C0-D463-C39DD36F3FE2}"/>
          </ac:graphicFrameMkLst>
        </pc:graphicFrameChg>
        <pc:graphicFrameChg chg="del">
          <ac:chgData name="Vatsal Doshi" userId="126353b482585b5c" providerId="LiveId" clId="{38B3314E-E668-456F-A5DD-E9154859101A}" dt="2024-09-02T13:08:44.829" v="1074" actId="478"/>
          <ac:graphicFrameMkLst>
            <pc:docMk/>
            <pc:sldMk cId="3259490566" sldId="332"/>
            <ac:graphicFrameMk id="20" creationId="{5A5DC08D-33DC-0842-71CC-E4AA0E90EC60}"/>
          </ac:graphicFrameMkLst>
        </pc:graphicFrameChg>
        <pc:picChg chg="add del mod">
          <ac:chgData name="Vatsal Doshi" userId="126353b482585b5c" providerId="LiveId" clId="{38B3314E-E668-456F-A5DD-E9154859101A}" dt="2024-09-02T13:14:00.820" v="1091" actId="478"/>
          <ac:picMkLst>
            <pc:docMk/>
            <pc:sldMk cId="3259490566" sldId="332"/>
            <ac:picMk id="11" creationId="{D3ADF876-90D5-219A-1DD7-1E5B2F102344}"/>
          </ac:picMkLst>
        </pc:picChg>
        <pc:picChg chg="add del mod ord">
          <ac:chgData name="Vatsal Doshi" userId="126353b482585b5c" providerId="LiveId" clId="{38B3314E-E668-456F-A5DD-E9154859101A}" dt="2024-09-02T13:14:29.299" v="1099" actId="478"/>
          <ac:picMkLst>
            <pc:docMk/>
            <pc:sldMk cId="3259490566" sldId="332"/>
            <ac:picMk id="17" creationId="{8EA90B0C-29A3-E4C2-5EF5-E447F6E9AC03}"/>
          </ac:picMkLst>
        </pc:picChg>
        <pc:picChg chg="add mod">
          <ac:chgData name="Vatsal Doshi" userId="126353b482585b5c" providerId="LiveId" clId="{38B3314E-E668-456F-A5DD-E9154859101A}" dt="2024-09-02T13:15:07.332" v="1108" actId="14100"/>
          <ac:picMkLst>
            <pc:docMk/>
            <pc:sldMk cId="3259490566" sldId="332"/>
            <ac:picMk id="21" creationId="{0BC5C3A9-E60F-3644-261C-999B8B8DCA19}"/>
          </ac:picMkLst>
        </pc:picChg>
      </pc:sldChg>
      <pc:sldChg chg="delSp modSp new del mod">
        <pc:chgData name="Vatsal Doshi" userId="126353b482585b5c" providerId="LiveId" clId="{38B3314E-E668-456F-A5DD-E9154859101A}" dt="2024-09-03T00:24:37.658" v="2547" actId="2696"/>
        <pc:sldMkLst>
          <pc:docMk/>
          <pc:sldMk cId="1823483642" sldId="333"/>
        </pc:sldMkLst>
        <pc:spChg chg="del">
          <ac:chgData name="Vatsal Doshi" userId="126353b482585b5c" providerId="LiveId" clId="{38B3314E-E668-456F-A5DD-E9154859101A}" dt="2024-09-03T00:24:15.438" v="2544" actId="478"/>
          <ac:spMkLst>
            <pc:docMk/>
            <pc:sldMk cId="1823483642" sldId="333"/>
            <ac:spMk id="2" creationId="{4F77733C-2926-8B1A-BC5B-E2E208F969F7}"/>
          </ac:spMkLst>
        </pc:spChg>
        <pc:spChg chg="del">
          <ac:chgData name="Vatsal Doshi" userId="126353b482585b5c" providerId="LiveId" clId="{38B3314E-E668-456F-A5DD-E9154859101A}" dt="2024-09-03T00:24:20.901" v="2545" actId="478"/>
          <ac:spMkLst>
            <pc:docMk/>
            <pc:sldMk cId="1823483642" sldId="333"/>
            <ac:spMk id="3" creationId="{59181704-2663-59BD-DD4C-19C3FEFC7C2D}"/>
          </ac:spMkLst>
        </pc:spChg>
        <pc:spChg chg="mod">
          <ac:chgData name="Vatsal Doshi" userId="126353b482585b5c" providerId="LiveId" clId="{38B3314E-E668-456F-A5DD-E9154859101A}" dt="2024-09-02T13:07:33.543" v="1073" actId="20577"/>
          <ac:spMkLst>
            <pc:docMk/>
            <pc:sldMk cId="1823483642" sldId="333"/>
            <ac:spMk id="4" creationId="{89876A91-78EE-E99C-18F4-9F47D2E47689}"/>
          </ac:spMkLst>
        </pc:spChg>
        <pc:spChg chg="mod">
          <ac:chgData name="Vatsal Doshi" userId="126353b482585b5c" providerId="LiveId" clId="{38B3314E-E668-456F-A5DD-E9154859101A}" dt="2024-09-03T00:24:28.280" v="2546" actId="14100"/>
          <ac:spMkLst>
            <pc:docMk/>
            <pc:sldMk cId="1823483642" sldId="333"/>
            <ac:spMk id="5" creationId="{E3AF6DD0-7491-FF2E-A9F3-A10A8EAA95CD}"/>
          </ac:spMkLst>
        </pc:spChg>
      </pc:sldChg>
      <pc:sldChg chg="add del">
        <pc:chgData name="Vatsal Doshi" userId="126353b482585b5c" providerId="LiveId" clId="{38B3314E-E668-456F-A5DD-E9154859101A}" dt="2024-09-02T13:19:42.615" v="1142" actId="2696"/>
        <pc:sldMkLst>
          <pc:docMk/>
          <pc:sldMk cId="4061432318" sldId="334"/>
        </pc:sldMkLst>
      </pc:sldChg>
      <pc:sldChg chg="addSp delSp modSp add mod modNotesTx">
        <pc:chgData name="Vatsal Doshi" userId="126353b482585b5c" providerId="LiveId" clId="{38B3314E-E668-456F-A5DD-E9154859101A}" dt="2024-09-03T11:59:49.002" v="2694" actId="15"/>
        <pc:sldMkLst>
          <pc:docMk/>
          <pc:sldMk cId="1506639376" sldId="335"/>
        </pc:sldMkLst>
        <pc:spChg chg="add mod">
          <ac:chgData name="Vatsal Doshi" userId="126353b482585b5c" providerId="LiveId" clId="{38B3314E-E668-456F-A5DD-E9154859101A}" dt="2024-09-02T13:17:41.804" v="1122"/>
          <ac:spMkLst>
            <pc:docMk/>
            <pc:sldMk cId="1506639376" sldId="335"/>
            <ac:spMk id="2" creationId="{00DC1C2D-D734-87DB-C67D-EB578FB54021}"/>
          </ac:spMkLst>
        </pc:spChg>
        <pc:spChg chg="mod">
          <ac:chgData name="Vatsal Doshi" userId="126353b482585b5c" providerId="LiveId" clId="{38B3314E-E668-456F-A5DD-E9154859101A}" dt="2024-09-02T16:34:56.525" v="1991" actId="14100"/>
          <ac:spMkLst>
            <pc:docMk/>
            <pc:sldMk cId="1506639376" sldId="335"/>
            <ac:spMk id="4" creationId="{1467FA1A-F4D0-494A-7371-0BAD2190250C}"/>
          </ac:spMkLst>
        </pc:spChg>
        <pc:spChg chg="add del mod">
          <ac:chgData name="Vatsal Doshi" userId="126353b482585b5c" providerId="LiveId" clId="{38B3314E-E668-456F-A5DD-E9154859101A}" dt="2024-09-02T23:56:30.912" v="2534" actId="12"/>
          <ac:spMkLst>
            <pc:docMk/>
            <pc:sldMk cId="1506639376" sldId="335"/>
            <ac:spMk id="18" creationId="{64044B36-B1BD-9D54-AC7C-4DC9871E0491}"/>
          </ac:spMkLst>
        </pc:spChg>
        <pc:picChg chg="mod">
          <ac:chgData name="Vatsal Doshi" userId="126353b482585b5c" providerId="LiveId" clId="{38B3314E-E668-456F-A5DD-E9154859101A}" dt="2024-09-02T15:58:37.467" v="1889" actId="1037"/>
          <ac:picMkLst>
            <pc:docMk/>
            <pc:sldMk cId="1506639376" sldId="335"/>
            <ac:picMk id="21" creationId="{0BC5C3A9-E60F-3644-261C-999B8B8DCA19}"/>
          </ac:picMkLst>
        </pc:picChg>
      </pc:sldChg>
      <pc:sldChg chg="modSp add mod modNotesTx">
        <pc:chgData name="Vatsal Doshi" userId="126353b482585b5c" providerId="LiveId" clId="{38B3314E-E668-456F-A5DD-E9154859101A}" dt="2024-09-03T12:00:21.133" v="2701" actId="20577"/>
        <pc:sldMkLst>
          <pc:docMk/>
          <pc:sldMk cId="3476679350" sldId="336"/>
        </pc:sldMkLst>
        <pc:spChg chg="mod">
          <ac:chgData name="Vatsal Doshi" userId="126353b482585b5c" providerId="LiveId" clId="{38B3314E-E668-456F-A5DD-E9154859101A}" dt="2024-09-02T16:34:54.519" v="1988" actId="14100"/>
          <ac:spMkLst>
            <pc:docMk/>
            <pc:sldMk cId="3476679350" sldId="336"/>
            <ac:spMk id="4" creationId="{1467FA1A-F4D0-494A-7371-0BAD2190250C}"/>
          </ac:spMkLst>
        </pc:spChg>
        <pc:spChg chg="mod">
          <ac:chgData name="Vatsal Doshi" userId="126353b482585b5c" providerId="LiveId" clId="{38B3314E-E668-456F-A5DD-E9154859101A}" dt="2024-09-02T23:55:50.753" v="2526" actId="12"/>
          <ac:spMkLst>
            <pc:docMk/>
            <pc:sldMk cId="3476679350" sldId="336"/>
            <ac:spMk id="18" creationId="{64044B36-B1BD-9D54-AC7C-4DC9871E0491}"/>
          </ac:spMkLst>
        </pc:spChg>
        <pc:picChg chg="mod">
          <ac:chgData name="Vatsal Doshi" userId="126353b482585b5c" providerId="LiveId" clId="{38B3314E-E668-456F-A5DD-E9154859101A}" dt="2024-09-02T13:21:49.068" v="1197" actId="14100"/>
          <ac:picMkLst>
            <pc:docMk/>
            <pc:sldMk cId="3476679350" sldId="336"/>
            <ac:picMk id="21" creationId="{0BC5C3A9-E60F-3644-261C-999B8B8DCA19}"/>
          </ac:picMkLst>
        </pc:picChg>
      </pc:sldChg>
      <pc:sldChg chg="modSp add mod">
        <pc:chgData name="Vatsal Doshi" userId="126353b482585b5c" providerId="LiveId" clId="{38B3314E-E668-456F-A5DD-E9154859101A}" dt="2024-09-02T23:56:16.625" v="2529" actId="12"/>
        <pc:sldMkLst>
          <pc:docMk/>
          <pc:sldMk cId="2689364806" sldId="337"/>
        </pc:sldMkLst>
        <pc:spChg chg="mod">
          <ac:chgData name="Vatsal Doshi" userId="126353b482585b5c" providerId="LiveId" clId="{38B3314E-E668-456F-A5DD-E9154859101A}" dt="2024-09-02T15:48:50.866" v="1842" actId="14100"/>
          <ac:spMkLst>
            <pc:docMk/>
            <pc:sldMk cId="2689364806" sldId="337"/>
            <ac:spMk id="4" creationId="{1467FA1A-F4D0-494A-7371-0BAD2190250C}"/>
          </ac:spMkLst>
        </pc:spChg>
        <pc:spChg chg="mod">
          <ac:chgData name="Vatsal Doshi" userId="126353b482585b5c" providerId="LiveId" clId="{38B3314E-E668-456F-A5DD-E9154859101A}" dt="2024-09-02T23:56:16.625" v="2529" actId="12"/>
          <ac:spMkLst>
            <pc:docMk/>
            <pc:sldMk cId="2689364806" sldId="337"/>
            <ac:spMk id="18" creationId="{64044B36-B1BD-9D54-AC7C-4DC9871E0491}"/>
          </ac:spMkLst>
        </pc:spChg>
        <pc:picChg chg="mod">
          <ac:chgData name="Vatsal Doshi" userId="126353b482585b5c" providerId="LiveId" clId="{38B3314E-E668-456F-A5DD-E9154859101A}" dt="2024-09-02T13:37:41.301" v="1299" actId="1035"/>
          <ac:picMkLst>
            <pc:docMk/>
            <pc:sldMk cId="2689364806" sldId="337"/>
            <ac:picMk id="21" creationId="{0BC5C3A9-E60F-3644-261C-999B8B8DCA19}"/>
          </ac:picMkLst>
        </pc:picChg>
      </pc:sldChg>
      <pc:sldChg chg="modSp add mod">
        <pc:chgData name="Vatsal Doshi" userId="126353b482585b5c" providerId="LiveId" clId="{38B3314E-E668-456F-A5DD-E9154859101A}" dt="2024-09-03T00:48:39.976" v="2649" actId="1035"/>
        <pc:sldMkLst>
          <pc:docMk/>
          <pc:sldMk cId="4253231989" sldId="338"/>
        </pc:sldMkLst>
        <pc:spChg chg="mod">
          <ac:chgData name="Vatsal Doshi" userId="126353b482585b5c" providerId="LiveId" clId="{38B3314E-E668-456F-A5DD-E9154859101A}" dt="2024-09-02T17:15:37.127" v="2322" actId="14100"/>
          <ac:spMkLst>
            <pc:docMk/>
            <pc:sldMk cId="4253231989" sldId="338"/>
            <ac:spMk id="4" creationId="{1467FA1A-F4D0-494A-7371-0BAD2190250C}"/>
          </ac:spMkLst>
        </pc:spChg>
        <pc:spChg chg="mod">
          <ac:chgData name="Vatsal Doshi" userId="126353b482585b5c" providerId="LiveId" clId="{38B3314E-E668-456F-A5DD-E9154859101A}" dt="2024-09-03T00:48:39.976" v="2649" actId="1035"/>
          <ac:spMkLst>
            <pc:docMk/>
            <pc:sldMk cId="4253231989" sldId="338"/>
            <ac:spMk id="18" creationId="{64044B36-B1BD-9D54-AC7C-4DC9871E0491}"/>
          </ac:spMkLst>
        </pc:spChg>
        <pc:picChg chg="mod">
          <ac:chgData name="Vatsal Doshi" userId="126353b482585b5c" providerId="LiveId" clId="{38B3314E-E668-456F-A5DD-E9154859101A}" dt="2024-09-02T17:13:19.474" v="2287" actId="1035"/>
          <ac:picMkLst>
            <pc:docMk/>
            <pc:sldMk cId="4253231989" sldId="338"/>
            <ac:picMk id="21" creationId="{0BC5C3A9-E60F-3644-261C-999B8B8DCA19}"/>
          </ac:picMkLst>
        </pc:picChg>
      </pc:sldChg>
      <pc:sldChg chg="addSp modSp add mod">
        <pc:chgData name="Vatsal Doshi" userId="126353b482585b5c" providerId="LiveId" clId="{38B3314E-E668-456F-A5DD-E9154859101A}" dt="2024-09-03T00:49:03.211" v="2650" actId="167"/>
        <pc:sldMkLst>
          <pc:docMk/>
          <pc:sldMk cId="3327992698" sldId="339"/>
        </pc:sldMkLst>
        <pc:spChg chg="add mod">
          <ac:chgData name="Vatsal Doshi" userId="126353b482585b5c" providerId="LiveId" clId="{38B3314E-E668-456F-A5DD-E9154859101A}" dt="2024-09-02T15:35:19.582" v="1765"/>
          <ac:spMkLst>
            <pc:docMk/>
            <pc:sldMk cId="3327992698" sldId="339"/>
            <ac:spMk id="2" creationId="{8B9E63EE-429C-4BD4-B5BA-23170207BBB3}"/>
          </ac:spMkLst>
        </pc:spChg>
        <pc:spChg chg="add mod">
          <ac:chgData name="Vatsal Doshi" userId="126353b482585b5c" providerId="LiveId" clId="{38B3314E-E668-456F-A5DD-E9154859101A}" dt="2024-09-02T15:36:33.823" v="1789" actId="14100"/>
          <ac:spMkLst>
            <pc:docMk/>
            <pc:sldMk cId="3327992698" sldId="339"/>
            <ac:spMk id="3" creationId="{038FD5CF-5B08-1DFA-DE31-01745757CB19}"/>
          </ac:spMkLst>
        </pc:spChg>
        <pc:spChg chg="mod">
          <ac:chgData name="Vatsal Doshi" userId="126353b482585b5c" providerId="LiveId" clId="{38B3314E-E668-456F-A5DD-E9154859101A}" dt="2024-09-02T17:15:17.691" v="2319" actId="14100"/>
          <ac:spMkLst>
            <pc:docMk/>
            <pc:sldMk cId="3327992698" sldId="339"/>
            <ac:spMk id="4" creationId="{1467FA1A-F4D0-494A-7371-0BAD2190250C}"/>
          </ac:spMkLst>
        </pc:spChg>
        <pc:spChg chg="mod">
          <ac:chgData name="Vatsal Doshi" userId="126353b482585b5c" providerId="LiveId" clId="{38B3314E-E668-456F-A5DD-E9154859101A}" dt="2024-09-03T00:48:15.564" v="2643" actId="1035"/>
          <ac:spMkLst>
            <pc:docMk/>
            <pc:sldMk cId="3327992698" sldId="339"/>
            <ac:spMk id="18" creationId="{64044B36-B1BD-9D54-AC7C-4DC9871E0491}"/>
          </ac:spMkLst>
        </pc:spChg>
        <pc:picChg chg="mod ord">
          <ac:chgData name="Vatsal Doshi" userId="126353b482585b5c" providerId="LiveId" clId="{38B3314E-E668-456F-A5DD-E9154859101A}" dt="2024-09-03T00:49:03.211" v="2650" actId="167"/>
          <ac:picMkLst>
            <pc:docMk/>
            <pc:sldMk cId="3327992698" sldId="339"/>
            <ac:picMk id="21" creationId="{0BC5C3A9-E60F-3644-261C-999B8B8DCA19}"/>
          </ac:picMkLst>
        </pc:picChg>
      </pc:sldChg>
      <pc:sldChg chg="addSp delSp modSp add del mod ord">
        <pc:chgData name="Vatsal Doshi" userId="126353b482585b5c" providerId="LiveId" clId="{38B3314E-E668-456F-A5DD-E9154859101A}" dt="2024-09-02T17:03:33.269" v="2229" actId="2696"/>
        <pc:sldMkLst>
          <pc:docMk/>
          <pc:sldMk cId="3755887236" sldId="340"/>
        </pc:sldMkLst>
        <pc:spChg chg="add del mod">
          <ac:chgData name="Vatsal Doshi" userId="126353b482585b5c" providerId="LiveId" clId="{38B3314E-E668-456F-A5DD-E9154859101A}" dt="2024-09-02T16:22:52.771" v="1937" actId="12084"/>
          <ac:spMkLst>
            <pc:docMk/>
            <pc:sldMk cId="3755887236" sldId="340"/>
            <ac:spMk id="2" creationId="{8238599C-2502-B2D8-3769-48A7F5A087DE}"/>
          </ac:spMkLst>
        </pc:spChg>
        <pc:spChg chg="mod">
          <ac:chgData name="Vatsal Doshi" userId="126353b482585b5c" providerId="LiveId" clId="{38B3314E-E668-456F-A5DD-E9154859101A}" dt="2024-09-02T16:35:13.341" v="1992" actId="14100"/>
          <ac:spMkLst>
            <pc:docMk/>
            <pc:sldMk cId="3755887236" sldId="340"/>
            <ac:spMk id="4" creationId="{343B70C4-6888-A532-BB04-1460DE8E0D67}"/>
          </ac:spMkLst>
        </pc:spChg>
        <pc:spChg chg="add mod">
          <ac:chgData name="Vatsal Doshi" userId="126353b482585b5c" providerId="LiveId" clId="{38B3314E-E668-456F-A5DD-E9154859101A}" dt="2024-09-02T16:26:17.515" v="1969" actId="1076"/>
          <ac:spMkLst>
            <pc:docMk/>
            <pc:sldMk cId="3755887236" sldId="340"/>
            <ac:spMk id="5" creationId="{FA3724D0-B24E-EA90-2BE2-E5CECBE60BDE}"/>
          </ac:spMkLst>
        </pc:spChg>
        <pc:graphicFrameChg chg="add del mod">
          <ac:chgData name="Vatsal Doshi" userId="126353b482585b5c" providerId="LiveId" clId="{38B3314E-E668-456F-A5DD-E9154859101A}" dt="2024-09-02T17:03:20.415" v="2227" actId="21"/>
          <ac:graphicFrameMkLst>
            <pc:docMk/>
            <pc:sldMk cId="3755887236" sldId="340"/>
            <ac:graphicFrameMk id="3" creationId="{DFC0F610-0323-B0D6-885D-7F17C0B6105E}"/>
          </ac:graphicFrameMkLst>
        </pc:graphicFrameChg>
        <pc:graphicFrameChg chg="del">
          <ac:chgData name="Vatsal Doshi" userId="126353b482585b5c" providerId="LiveId" clId="{38B3314E-E668-456F-A5DD-E9154859101A}" dt="2024-09-02T16:17:07.754" v="1900" actId="478"/>
          <ac:graphicFrameMkLst>
            <pc:docMk/>
            <pc:sldMk cId="3755887236" sldId="340"/>
            <ac:graphicFrameMk id="7" creationId="{EBA07590-FA75-54FD-F2B2-487ED5A5F169}"/>
          </ac:graphicFrameMkLst>
        </pc:graphicFrameChg>
      </pc:sldChg>
      <pc:sldChg chg="add del">
        <pc:chgData name="Vatsal Doshi" userId="126353b482585b5c" providerId="LiveId" clId="{38B3314E-E668-456F-A5DD-E9154859101A}" dt="2024-09-02T17:09:34.792" v="2231" actId="47"/>
        <pc:sldMkLst>
          <pc:docMk/>
          <pc:sldMk cId="3465426086" sldId="341"/>
        </pc:sldMkLst>
      </pc:sldChg>
      <pc:sldChg chg="addSp delSp modSp add mod ord">
        <pc:chgData name="Vatsal Doshi" userId="126353b482585b5c" providerId="LiveId" clId="{38B3314E-E668-456F-A5DD-E9154859101A}" dt="2024-09-02T17:03:51.276" v="2230" actId="255"/>
        <pc:sldMkLst>
          <pc:docMk/>
          <pc:sldMk cId="1578108117" sldId="342"/>
        </pc:sldMkLst>
        <pc:spChg chg="mod">
          <ac:chgData name="Vatsal Doshi" userId="126353b482585b5c" providerId="LiveId" clId="{38B3314E-E668-456F-A5DD-E9154859101A}" dt="2024-09-02T17:02:18.054" v="2210"/>
          <ac:spMkLst>
            <pc:docMk/>
            <pc:sldMk cId="1578108117" sldId="342"/>
            <ac:spMk id="4" creationId="{1467FA1A-F4D0-494A-7371-0BAD2190250C}"/>
          </ac:spMkLst>
        </pc:spChg>
        <pc:spChg chg="mod">
          <ac:chgData name="Vatsal Doshi" userId="126353b482585b5c" providerId="LiveId" clId="{38B3314E-E668-456F-A5DD-E9154859101A}" dt="2024-09-02T17:03:51.276" v="2230" actId="255"/>
          <ac:spMkLst>
            <pc:docMk/>
            <pc:sldMk cId="1578108117" sldId="342"/>
            <ac:spMk id="18" creationId="{64044B36-B1BD-9D54-AC7C-4DC9871E0491}"/>
          </ac:spMkLst>
        </pc:spChg>
        <pc:graphicFrameChg chg="add mod">
          <ac:chgData name="Vatsal Doshi" userId="126353b482585b5c" providerId="LiveId" clId="{38B3314E-E668-456F-A5DD-E9154859101A}" dt="2024-09-02T17:03:23.673" v="2228"/>
          <ac:graphicFrameMkLst>
            <pc:docMk/>
            <pc:sldMk cId="1578108117" sldId="342"/>
            <ac:graphicFrameMk id="3" creationId="{DFC0F610-0323-B0D6-885D-7F17C0B6105E}"/>
          </ac:graphicFrameMkLst>
        </pc:graphicFrameChg>
        <pc:picChg chg="add del mod">
          <ac:chgData name="Vatsal Doshi" userId="126353b482585b5c" providerId="LiveId" clId="{38B3314E-E668-456F-A5DD-E9154859101A}" dt="2024-09-02T17:03:16.979" v="2226" actId="478"/>
          <ac:picMkLst>
            <pc:docMk/>
            <pc:sldMk cId="1578108117" sldId="342"/>
            <ac:picMk id="2" creationId="{4F7C4C97-ACD7-C3E4-3DF9-166E3BF4BA5C}"/>
          </ac:picMkLst>
        </pc:picChg>
        <pc:picChg chg="del">
          <ac:chgData name="Vatsal Doshi" userId="126353b482585b5c" providerId="LiveId" clId="{38B3314E-E668-456F-A5DD-E9154859101A}" dt="2024-09-02T16:39:48.427" v="2031" actId="478"/>
          <ac:picMkLst>
            <pc:docMk/>
            <pc:sldMk cId="1578108117" sldId="342"/>
            <ac:picMk id="21" creationId="{0BC5C3A9-E60F-3644-261C-999B8B8DCA19}"/>
          </ac:picMkLst>
        </pc:picChg>
      </pc:sldChg>
      <pc:sldChg chg="addSp delSp modSp add mod">
        <pc:chgData name="Vatsal Doshi" userId="126353b482585b5c" providerId="LiveId" clId="{38B3314E-E668-456F-A5DD-E9154859101A}" dt="2024-09-02T16:44:51.519" v="2059" actId="26606"/>
        <pc:sldMkLst>
          <pc:docMk/>
          <pc:sldMk cId="3804765706" sldId="343"/>
        </pc:sldMkLst>
        <pc:spChg chg="mod">
          <ac:chgData name="Vatsal Doshi" userId="126353b482585b5c" providerId="LiveId" clId="{38B3314E-E668-456F-A5DD-E9154859101A}" dt="2024-09-02T16:41:02.188" v="2042"/>
          <ac:spMkLst>
            <pc:docMk/>
            <pc:sldMk cId="3804765706" sldId="343"/>
            <ac:spMk id="4" creationId="{1467FA1A-F4D0-494A-7371-0BAD2190250C}"/>
          </ac:spMkLst>
        </pc:spChg>
        <pc:spChg chg="add del mod">
          <ac:chgData name="Vatsal Doshi" userId="126353b482585b5c" providerId="LiveId" clId="{38B3314E-E668-456F-A5DD-E9154859101A}" dt="2024-09-02T16:44:51.519" v="2059" actId="26606"/>
          <ac:spMkLst>
            <pc:docMk/>
            <pc:sldMk cId="3804765706" sldId="343"/>
            <ac:spMk id="18" creationId="{64044B36-B1BD-9D54-AC7C-4DC9871E0491}"/>
          </ac:spMkLst>
        </pc:spChg>
        <pc:graphicFrameChg chg="add del">
          <ac:chgData name="Vatsal Doshi" userId="126353b482585b5c" providerId="LiveId" clId="{38B3314E-E668-456F-A5DD-E9154859101A}" dt="2024-09-02T16:44:51.519" v="2059" actId="26606"/>
          <ac:graphicFrameMkLst>
            <pc:docMk/>
            <pc:sldMk cId="3804765706" sldId="343"/>
            <ac:graphicFrameMk id="20" creationId="{4480287F-B15D-3DA8-9141-FC78B63915C3}"/>
          </ac:graphicFrameMkLst>
        </pc:graphicFrameChg>
        <pc:picChg chg="mod">
          <ac:chgData name="Vatsal Doshi" userId="126353b482585b5c" providerId="LiveId" clId="{38B3314E-E668-456F-A5DD-E9154859101A}" dt="2024-09-02T16:44:51.519" v="2059" actId="26606"/>
          <ac:picMkLst>
            <pc:docMk/>
            <pc:sldMk cId="3804765706" sldId="343"/>
            <ac:picMk id="2" creationId="{4F7C4C97-ACD7-C3E4-3DF9-166E3BF4BA5C}"/>
          </ac:picMkLst>
        </pc:picChg>
      </pc:sldChg>
      <pc:sldChg chg="modSp add mod ord">
        <pc:chgData name="Vatsal Doshi" userId="126353b482585b5c" providerId="LiveId" clId="{38B3314E-E668-456F-A5DD-E9154859101A}" dt="2024-09-02T16:51:01.608" v="2139" actId="12"/>
        <pc:sldMkLst>
          <pc:docMk/>
          <pc:sldMk cId="1596275741" sldId="344"/>
        </pc:sldMkLst>
        <pc:spChg chg="mod">
          <ac:chgData name="Vatsal Doshi" userId="126353b482585b5c" providerId="LiveId" clId="{38B3314E-E668-456F-A5DD-E9154859101A}" dt="2024-09-02T16:45:15.460" v="2063"/>
          <ac:spMkLst>
            <pc:docMk/>
            <pc:sldMk cId="1596275741" sldId="344"/>
            <ac:spMk id="4" creationId="{1467FA1A-F4D0-494A-7371-0BAD2190250C}"/>
          </ac:spMkLst>
        </pc:spChg>
        <pc:spChg chg="mod">
          <ac:chgData name="Vatsal Doshi" userId="126353b482585b5c" providerId="LiveId" clId="{38B3314E-E668-456F-A5DD-E9154859101A}" dt="2024-09-02T16:51:01.608" v="2139" actId="12"/>
          <ac:spMkLst>
            <pc:docMk/>
            <pc:sldMk cId="1596275741" sldId="344"/>
            <ac:spMk id="18" creationId="{64044B36-B1BD-9D54-AC7C-4DC9871E0491}"/>
          </ac:spMkLst>
        </pc:spChg>
        <pc:picChg chg="mod">
          <ac:chgData name="Vatsal Doshi" userId="126353b482585b5c" providerId="LiveId" clId="{38B3314E-E668-456F-A5DD-E9154859101A}" dt="2024-09-02T16:46:25.890" v="2092" actId="14826"/>
          <ac:picMkLst>
            <pc:docMk/>
            <pc:sldMk cId="1596275741" sldId="344"/>
            <ac:picMk id="2" creationId="{4F7C4C97-ACD7-C3E4-3DF9-166E3BF4BA5C}"/>
          </ac:picMkLst>
        </pc:picChg>
      </pc:sldChg>
      <pc:sldChg chg="addSp delSp modSp add mod">
        <pc:chgData name="Vatsal Doshi" userId="126353b482585b5c" providerId="LiveId" clId="{38B3314E-E668-456F-A5DD-E9154859101A}" dt="2024-09-02T16:51:14.683" v="2152" actId="12"/>
        <pc:sldMkLst>
          <pc:docMk/>
          <pc:sldMk cId="863822661" sldId="345"/>
        </pc:sldMkLst>
        <pc:spChg chg="mod">
          <ac:chgData name="Vatsal Doshi" userId="126353b482585b5c" providerId="LiveId" clId="{38B3314E-E668-456F-A5DD-E9154859101A}" dt="2024-09-02T16:46:59.281" v="2094"/>
          <ac:spMkLst>
            <pc:docMk/>
            <pc:sldMk cId="863822661" sldId="345"/>
            <ac:spMk id="4" creationId="{1467FA1A-F4D0-494A-7371-0BAD2190250C}"/>
          </ac:spMkLst>
        </pc:spChg>
        <pc:spChg chg="add del mod">
          <ac:chgData name="Vatsal Doshi" userId="126353b482585b5c" providerId="LiveId" clId="{38B3314E-E668-456F-A5DD-E9154859101A}" dt="2024-09-02T16:51:14.683" v="2152" actId="12"/>
          <ac:spMkLst>
            <pc:docMk/>
            <pc:sldMk cId="863822661" sldId="345"/>
            <ac:spMk id="18" creationId="{64044B36-B1BD-9D54-AC7C-4DC9871E0491}"/>
          </ac:spMkLst>
        </pc:spChg>
        <pc:graphicFrameChg chg="add del">
          <ac:chgData name="Vatsal Doshi" userId="126353b482585b5c" providerId="LiveId" clId="{38B3314E-E668-456F-A5DD-E9154859101A}" dt="2024-09-02T16:48:58.201" v="2098" actId="26606"/>
          <ac:graphicFrameMkLst>
            <pc:docMk/>
            <pc:sldMk cId="863822661" sldId="345"/>
            <ac:graphicFrameMk id="20" creationId="{321A3E81-25D4-B266-940D-64FF21964E9E}"/>
          </ac:graphicFrameMkLst>
        </pc:graphicFrameChg>
        <pc:picChg chg="mod">
          <ac:chgData name="Vatsal Doshi" userId="126353b482585b5c" providerId="LiveId" clId="{38B3314E-E668-456F-A5DD-E9154859101A}" dt="2024-09-02T16:47:13.708" v="2096" actId="14826"/>
          <ac:picMkLst>
            <pc:docMk/>
            <pc:sldMk cId="863822661" sldId="345"/>
            <ac:picMk id="2" creationId="{4F7C4C97-ACD7-C3E4-3DF9-166E3BF4BA5C}"/>
          </ac:picMkLst>
        </pc:picChg>
      </pc:sldChg>
      <pc:sldChg chg="modSp add mod">
        <pc:chgData name="Vatsal Doshi" userId="126353b482585b5c" providerId="LiveId" clId="{38B3314E-E668-456F-A5DD-E9154859101A}" dt="2024-09-02T16:50:47.247" v="2133" actId="12"/>
        <pc:sldMkLst>
          <pc:docMk/>
          <pc:sldMk cId="3439742769" sldId="346"/>
        </pc:sldMkLst>
        <pc:spChg chg="mod">
          <ac:chgData name="Vatsal Doshi" userId="126353b482585b5c" providerId="LiveId" clId="{38B3314E-E668-456F-A5DD-E9154859101A}" dt="2024-09-02T16:49:14.951" v="2100"/>
          <ac:spMkLst>
            <pc:docMk/>
            <pc:sldMk cId="3439742769" sldId="346"/>
            <ac:spMk id="4" creationId="{1467FA1A-F4D0-494A-7371-0BAD2190250C}"/>
          </ac:spMkLst>
        </pc:spChg>
        <pc:spChg chg="mod">
          <ac:chgData name="Vatsal Doshi" userId="126353b482585b5c" providerId="LiveId" clId="{38B3314E-E668-456F-A5DD-E9154859101A}" dt="2024-09-02T16:50:47.247" v="2133" actId="12"/>
          <ac:spMkLst>
            <pc:docMk/>
            <pc:sldMk cId="3439742769" sldId="346"/>
            <ac:spMk id="18" creationId="{64044B36-B1BD-9D54-AC7C-4DC9871E0491}"/>
          </ac:spMkLst>
        </pc:spChg>
        <pc:picChg chg="mod">
          <ac:chgData name="Vatsal Doshi" userId="126353b482585b5c" providerId="LiveId" clId="{38B3314E-E668-456F-A5DD-E9154859101A}" dt="2024-09-02T16:49:28.509" v="2102" actId="14826"/>
          <ac:picMkLst>
            <pc:docMk/>
            <pc:sldMk cId="3439742769" sldId="346"/>
            <ac:picMk id="2" creationId="{4F7C4C97-ACD7-C3E4-3DF9-166E3BF4BA5C}"/>
          </ac:picMkLst>
        </pc:picChg>
      </pc:sldChg>
      <pc:sldChg chg="modSp add mod">
        <pc:chgData name="Vatsal Doshi" userId="126353b482585b5c" providerId="LiveId" clId="{38B3314E-E668-456F-A5DD-E9154859101A}" dt="2024-09-02T16:51:33.706" v="2153" actId="14826"/>
        <pc:sldMkLst>
          <pc:docMk/>
          <pc:sldMk cId="4057290940" sldId="347"/>
        </pc:sldMkLst>
        <pc:spChg chg="mod">
          <ac:chgData name="Vatsal Doshi" userId="126353b482585b5c" providerId="LiveId" clId="{38B3314E-E668-456F-A5DD-E9154859101A}" dt="2024-09-02T16:49:48.942" v="2104"/>
          <ac:spMkLst>
            <pc:docMk/>
            <pc:sldMk cId="4057290940" sldId="347"/>
            <ac:spMk id="4" creationId="{1467FA1A-F4D0-494A-7371-0BAD2190250C}"/>
          </ac:spMkLst>
        </pc:spChg>
        <pc:spChg chg="mod">
          <ac:chgData name="Vatsal Doshi" userId="126353b482585b5c" providerId="LiveId" clId="{38B3314E-E668-456F-A5DD-E9154859101A}" dt="2024-09-02T16:50:34.278" v="2124" actId="403"/>
          <ac:spMkLst>
            <pc:docMk/>
            <pc:sldMk cId="4057290940" sldId="347"/>
            <ac:spMk id="18" creationId="{64044B36-B1BD-9D54-AC7C-4DC9871E0491}"/>
          </ac:spMkLst>
        </pc:spChg>
        <pc:picChg chg="mod">
          <ac:chgData name="Vatsal Doshi" userId="126353b482585b5c" providerId="LiveId" clId="{38B3314E-E668-456F-A5DD-E9154859101A}" dt="2024-09-02T16:51:33.706" v="2153" actId="14826"/>
          <ac:picMkLst>
            <pc:docMk/>
            <pc:sldMk cId="4057290940" sldId="347"/>
            <ac:picMk id="2" creationId="{4F7C4C97-ACD7-C3E4-3DF9-166E3BF4BA5C}"/>
          </ac:picMkLst>
        </pc:picChg>
      </pc:sldChg>
      <pc:sldChg chg="addSp delSp modSp add mod">
        <pc:chgData name="Vatsal Doshi" userId="126353b482585b5c" providerId="LiveId" clId="{38B3314E-E668-456F-A5DD-E9154859101A}" dt="2024-09-02T23:53:34.672" v="2510" actId="1076"/>
        <pc:sldMkLst>
          <pc:docMk/>
          <pc:sldMk cId="2683436802" sldId="348"/>
        </pc:sldMkLst>
        <pc:spChg chg="add">
          <ac:chgData name="Vatsal Doshi" userId="126353b482585b5c" providerId="LiveId" clId="{38B3314E-E668-456F-A5DD-E9154859101A}" dt="2024-09-02T16:53:04.327" v="2156"/>
          <ac:spMkLst>
            <pc:docMk/>
            <pc:sldMk cId="2683436802" sldId="348"/>
            <ac:spMk id="3" creationId="{E2B89002-6914-41D7-26CB-B37E551C3845}"/>
          </ac:spMkLst>
        </pc:spChg>
        <pc:spChg chg="mod">
          <ac:chgData name="Vatsal Doshi" userId="126353b482585b5c" providerId="LiveId" clId="{38B3314E-E668-456F-A5DD-E9154859101A}" dt="2024-09-02T23:33:07.661" v="2331" actId="20577"/>
          <ac:spMkLst>
            <pc:docMk/>
            <pc:sldMk cId="2683436802" sldId="348"/>
            <ac:spMk id="4" creationId="{1467FA1A-F4D0-494A-7371-0BAD2190250C}"/>
          </ac:spMkLst>
        </pc:spChg>
        <pc:spChg chg="add">
          <ac:chgData name="Vatsal Doshi" userId="126353b482585b5c" providerId="LiveId" clId="{38B3314E-E668-456F-A5DD-E9154859101A}" dt="2024-09-02T16:53:18.520" v="2157"/>
          <ac:spMkLst>
            <pc:docMk/>
            <pc:sldMk cId="2683436802" sldId="348"/>
            <ac:spMk id="5" creationId="{82410B9D-B4D0-2FF9-69DB-94EE25F56EFC}"/>
          </ac:spMkLst>
        </pc:spChg>
        <pc:spChg chg="add mod">
          <ac:chgData name="Vatsal Doshi" userId="126353b482585b5c" providerId="LiveId" clId="{38B3314E-E668-456F-A5DD-E9154859101A}" dt="2024-09-02T16:53:29.634" v="2162"/>
          <ac:spMkLst>
            <pc:docMk/>
            <pc:sldMk cId="2683436802" sldId="348"/>
            <ac:spMk id="6" creationId="{1E4C50F2-D9C8-87FB-036A-CFF985AEADD0}"/>
          </ac:spMkLst>
        </pc:spChg>
        <pc:spChg chg="add del mod">
          <ac:chgData name="Vatsal Doshi" userId="126353b482585b5c" providerId="LiveId" clId="{38B3314E-E668-456F-A5DD-E9154859101A}" dt="2024-09-02T16:57:20.815" v="2195" actId="12084"/>
          <ac:spMkLst>
            <pc:docMk/>
            <pc:sldMk cId="2683436802" sldId="348"/>
            <ac:spMk id="18" creationId="{64044B36-B1BD-9D54-AC7C-4DC9871E0491}"/>
          </ac:spMkLst>
        </pc:spChg>
        <pc:graphicFrameChg chg="add mod">
          <ac:chgData name="Vatsal Doshi" userId="126353b482585b5c" providerId="LiveId" clId="{38B3314E-E668-456F-A5DD-E9154859101A}" dt="2024-09-02T16:56:50.768" v="2193" actId="1076"/>
          <ac:graphicFrameMkLst>
            <pc:docMk/>
            <pc:sldMk cId="2683436802" sldId="348"/>
            <ac:graphicFrameMk id="7" creationId="{7C230E47-786B-A593-8C7A-87B92AC25BDC}"/>
          </ac:graphicFrameMkLst>
        </pc:graphicFrameChg>
        <pc:graphicFrameChg chg="add mod">
          <ac:chgData name="Vatsal Doshi" userId="126353b482585b5c" providerId="LiveId" clId="{38B3314E-E668-456F-A5DD-E9154859101A}" dt="2024-09-02T23:53:34.672" v="2510" actId="1076"/>
          <ac:graphicFrameMkLst>
            <pc:docMk/>
            <pc:sldMk cId="2683436802" sldId="348"/>
            <ac:graphicFrameMk id="8" creationId="{A21780BA-CAC1-3D4B-C0DE-F222E4A141CB}"/>
          </ac:graphicFrameMkLst>
        </pc:graphicFrameChg>
        <pc:picChg chg="del">
          <ac:chgData name="Vatsal Doshi" userId="126353b482585b5c" providerId="LiveId" clId="{38B3314E-E668-456F-A5DD-E9154859101A}" dt="2024-09-02T16:53:01.019" v="2155" actId="478"/>
          <ac:picMkLst>
            <pc:docMk/>
            <pc:sldMk cId="2683436802" sldId="348"/>
            <ac:picMk id="2" creationId="{4F7C4C97-ACD7-C3E4-3DF9-166E3BF4BA5C}"/>
          </ac:picMkLst>
        </pc:picChg>
      </pc:sldChg>
      <pc:sldChg chg="add">
        <pc:chgData name="Vatsal Doshi" userId="126353b482585b5c" providerId="LiveId" clId="{38B3314E-E668-456F-A5DD-E9154859101A}" dt="2024-09-02T17:02:10.397" v="2209" actId="2890"/>
        <pc:sldMkLst>
          <pc:docMk/>
          <pc:sldMk cId="3518764498" sldId="349"/>
        </pc:sldMkLst>
      </pc:sldChg>
      <pc:sldChg chg="addSp delSp modSp add mod">
        <pc:chgData name="Vatsal Doshi" userId="126353b482585b5c" providerId="LiveId" clId="{38B3314E-E668-456F-A5DD-E9154859101A}" dt="2024-09-02T23:49:30.199" v="2478" actId="122"/>
        <pc:sldMkLst>
          <pc:docMk/>
          <pc:sldMk cId="2563964916" sldId="350"/>
        </pc:sldMkLst>
        <pc:spChg chg="mod">
          <ac:chgData name="Vatsal Doshi" userId="126353b482585b5c" providerId="LiveId" clId="{38B3314E-E668-456F-A5DD-E9154859101A}" dt="2024-09-02T23:42:52.152" v="2406" actId="14100"/>
          <ac:spMkLst>
            <pc:docMk/>
            <pc:sldMk cId="2563964916" sldId="350"/>
            <ac:spMk id="4" creationId="{1467FA1A-F4D0-494A-7371-0BAD2190250C}"/>
          </ac:spMkLst>
        </pc:spChg>
        <pc:spChg chg="add mod">
          <ac:chgData name="Vatsal Doshi" userId="126353b482585b5c" providerId="LiveId" clId="{38B3314E-E668-456F-A5DD-E9154859101A}" dt="2024-09-02T23:49:30.199" v="2478" actId="122"/>
          <ac:spMkLst>
            <pc:docMk/>
            <pc:sldMk cId="2563964916" sldId="350"/>
            <ac:spMk id="6" creationId="{8A59C70F-034B-BF1F-0804-E95FC47648E4}"/>
          </ac:spMkLst>
        </pc:spChg>
        <pc:graphicFrameChg chg="add mod modGraphic">
          <ac:chgData name="Vatsal Doshi" userId="126353b482585b5c" providerId="LiveId" clId="{38B3314E-E668-456F-A5DD-E9154859101A}" dt="2024-09-02T23:46:35.896" v="2446" actId="1076"/>
          <ac:graphicFrameMkLst>
            <pc:docMk/>
            <pc:sldMk cId="2563964916" sldId="350"/>
            <ac:graphicFrameMk id="2" creationId="{E5034D1B-4F18-AEF8-84E4-CF161C9F2E47}"/>
          </ac:graphicFrameMkLst>
        </pc:graphicFrameChg>
        <pc:graphicFrameChg chg="del mod">
          <ac:chgData name="Vatsal Doshi" userId="126353b482585b5c" providerId="LiveId" clId="{38B3314E-E668-456F-A5DD-E9154859101A}" dt="2024-09-02T23:33:02.557" v="2330" actId="478"/>
          <ac:graphicFrameMkLst>
            <pc:docMk/>
            <pc:sldMk cId="2563964916" sldId="350"/>
            <ac:graphicFrameMk id="8" creationId="{A21780BA-CAC1-3D4B-C0DE-F222E4A141CB}"/>
          </ac:graphicFrameMkLst>
        </pc:graphicFrameChg>
        <pc:picChg chg="add del mod">
          <ac:chgData name="Vatsal Doshi" userId="126353b482585b5c" providerId="LiveId" clId="{38B3314E-E668-456F-A5DD-E9154859101A}" dt="2024-09-02T23:44:23.824" v="2416" actId="1076"/>
          <ac:picMkLst>
            <pc:docMk/>
            <pc:sldMk cId="2563964916" sldId="350"/>
            <ac:picMk id="3" creationId="{D81FC6A1-E908-7DBE-6481-49559CD12382}"/>
          </ac:picMkLst>
        </pc:picChg>
        <pc:picChg chg="add mod">
          <ac:chgData name="Vatsal Doshi" userId="126353b482585b5c" providerId="LiveId" clId="{38B3314E-E668-456F-A5DD-E9154859101A}" dt="2024-09-02T23:47:02.705" v="2452" actId="1076"/>
          <ac:picMkLst>
            <pc:docMk/>
            <pc:sldMk cId="2563964916" sldId="350"/>
            <ac:picMk id="5" creationId="{7CDB7EDF-0411-6166-09B7-643CB534F75E}"/>
          </ac:picMkLst>
        </pc:picChg>
      </pc:sldChg>
      <pc:sldChg chg="addSp delSp modSp add del mod">
        <pc:chgData name="Vatsal Doshi" userId="126353b482585b5c" providerId="LiveId" clId="{38B3314E-E668-456F-A5DD-E9154859101A}" dt="2024-09-02T23:48:23.683" v="2467" actId="2696"/>
        <pc:sldMkLst>
          <pc:docMk/>
          <pc:sldMk cId="1255527402" sldId="351"/>
        </pc:sldMkLst>
        <pc:spChg chg="mod">
          <ac:chgData name="Vatsal Doshi" userId="126353b482585b5c" providerId="LiveId" clId="{38B3314E-E668-456F-A5DD-E9154859101A}" dt="2024-09-02T23:47:50.492" v="2461" actId="21"/>
          <ac:spMkLst>
            <pc:docMk/>
            <pc:sldMk cId="1255527402" sldId="351"/>
            <ac:spMk id="4" creationId="{1467FA1A-F4D0-494A-7371-0BAD2190250C}"/>
          </ac:spMkLst>
        </pc:spChg>
        <pc:graphicFrameChg chg="del">
          <ac:chgData name="Vatsal Doshi" userId="126353b482585b5c" providerId="LiveId" clId="{38B3314E-E668-456F-A5DD-E9154859101A}" dt="2024-09-02T23:45:40.533" v="2439" actId="478"/>
          <ac:graphicFrameMkLst>
            <pc:docMk/>
            <pc:sldMk cId="1255527402" sldId="351"/>
            <ac:graphicFrameMk id="2" creationId="{E5034D1B-4F18-AEF8-84E4-CF161C9F2E47}"/>
          </ac:graphicFrameMkLst>
        </pc:graphicFrameChg>
        <pc:picChg chg="add del mod">
          <ac:chgData name="Vatsal Doshi" userId="126353b482585b5c" providerId="LiveId" clId="{38B3314E-E668-456F-A5DD-E9154859101A}" dt="2024-09-02T23:46:44.569" v="2448" actId="21"/>
          <ac:picMkLst>
            <pc:docMk/>
            <pc:sldMk cId="1255527402" sldId="351"/>
            <ac:picMk id="3" creationId="{7CDB7EDF-0411-6166-09B7-643CB534F75E}"/>
          </ac:picMkLst>
        </pc:picChg>
        <pc:picChg chg="add del mod">
          <ac:chgData name="Vatsal Doshi" userId="126353b482585b5c" providerId="LiveId" clId="{38B3314E-E668-456F-A5DD-E9154859101A}" dt="2024-09-02T23:47:19.808" v="2454" actId="21"/>
          <ac:picMkLst>
            <pc:docMk/>
            <pc:sldMk cId="1255527402" sldId="351"/>
            <ac:picMk id="5" creationId="{223A5F78-7781-90FB-8126-50E3FC0AF9D8}"/>
          </ac:picMkLst>
        </pc:picChg>
      </pc:sldChg>
      <pc:sldChg chg="addSp delSp modSp add mod">
        <pc:chgData name="Vatsal Doshi" userId="126353b482585b5c" providerId="LiveId" clId="{38B3314E-E668-456F-A5DD-E9154859101A}" dt="2024-09-02T23:52:34.075" v="2506" actId="20577"/>
        <pc:sldMkLst>
          <pc:docMk/>
          <pc:sldMk cId="1442473720" sldId="352"/>
        </pc:sldMkLst>
        <pc:spChg chg="mod">
          <ac:chgData name="Vatsal Doshi" userId="126353b482585b5c" providerId="LiveId" clId="{38B3314E-E668-456F-A5DD-E9154859101A}" dt="2024-09-02T23:48:12.072" v="2464"/>
          <ac:spMkLst>
            <pc:docMk/>
            <pc:sldMk cId="1442473720" sldId="352"/>
            <ac:spMk id="4" creationId="{1467FA1A-F4D0-494A-7371-0BAD2190250C}"/>
          </ac:spMkLst>
        </pc:spChg>
        <pc:spChg chg="add mod">
          <ac:chgData name="Vatsal Doshi" userId="126353b482585b5c" providerId="LiveId" clId="{38B3314E-E668-456F-A5DD-E9154859101A}" dt="2024-09-02T23:49:51.319" v="2480"/>
          <ac:spMkLst>
            <pc:docMk/>
            <pc:sldMk cId="1442473720" sldId="352"/>
            <ac:spMk id="6" creationId="{D42E9A18-13E2-AFF8-E836-94196C1B7072}"/>
          </ac:spMkLst>
        </pc:spChg>
        <pc:spChg chg="add mod">
          <ac:chgData name="Vatsal Doshi" userId="126353b482585b5c" providerId="LiveId" clId="{38B3314E-E668-456F-A5DD-E9154859101A}" dt="2024-09-02T23:52:34.075" v="2506" actId="20577"/>
          <ac:spMkLst>
            <pc:docMk/>
            <pc:sldMk cId="1442473720" sldId="352"/>
            <ac:spMk id="7" creationId="{2CF455F3-5411-09F0-E66C-9242FBD24275}"/>
          </ac:spMkLst>
        </pc:spChg>
        <pc:graphicFrameChg chg="del">
          <ac:chgData name="Vatsal Doshi" userId="126353b482585b5c" providerId="LiveId" clId="{38B3314E-E668-456F-A5DD-E9154859101A}" dt="2024-09-02T23:47:45.152" v="2460" actId="478"/>
          <ac:graphicFrameMkLst>
            <pc:docMk/>
            <pc:sldMk cId="1442473720" sldId="352"/>
            <ac:graphicFrameMk id="2" creationId="{E5034D1B-4F18-AEF8-84E4-CF161C9F2E47}"/>
          </ac:graphicFrameMkLst>
        </pc:graphicFrameChg>
        <pc:picChg chg="add mod ord">
          <ac:chgData name="Vatsal Doshi" userId="126353b482585b5c" providerId="LiveId" clId="{38B3314E-E668-456F-A5DD-E9154859101A}" dt="2024-09-02T23:47:39.203" v="2458" actId="167"/>
          <ac:picMkLst>
            <pc:docMk/>
            <pc:sldMk cId="1442473720" sldId="352"/>
            <ac:picMk id="3" creationId="{223A5F78-7781-90FB-8126-50E3FC0AF9D8}"/>
          </ac:picMkLst>
        </pc:picChg>
        <pc:picChg chg="del">
          <ac:chgData name="Vatsal Doshi" userId="126353b482585b5c" providerId="LiveId" clId="{38B3314E-E668-456F-A5DD-E9154859101A}" dt="2024-09-02T23:47:41.034" v="2459" actId="478"/>
          <ac:picMkLst>
            <pc:docMk/>
            <pc:sldMk cId="1442473720" sldId="352"/>
            <ac:picMk id="5" creationId="{7CDB7EDF-0411-6166-09B7-643CB534F75E}"/>
          </ac:picMkLst>
        </pc:picChg>
      </pc:sldChg>
      <pc:sldChg chg="add del">
        <pc:chgData name="Vatsal Doshi" userId="126353b482585b5c" providerId="LiveId" clId="{38B3314E-E668-456F-A5DD-E9154859101A}" dt="2024-09-02T23:48:19.953" v="2466" actId="2890"/>
        <pc:sldMkLst>
          <pc:docMk/>
          <pc:sldMk cId="820202301" sldId="353"/>
        </pc:sldMkLst>
      </pc:sldChg>
      <pc:sldChg chg="addSp delSp modSp add mod">
        <pc:chgData name="Vatsal Doshi" userId="126353b482585b5c" providerId="LiveId" clId="{38B3314E-E668-456F-A5DD-E9154859101A}" dt="2024-09-03T00:31:41.908" v="2636" actId="123"/>
        <pc:sldMkLst>
          <pc:docMk/>
          <pc:sldMk cId="2957857460" sldId="353"/>
        </pc:sldMkLst>
        <pc:spChg chg="add mod">
          <ac:chgData name="Vatsal Doshi" userId="126353b482585b5c" providerId="LiveId" clId="{38B3314E-E668-456F-A5DD-E9154859101A}" dt="2024-09-03T00:31:41.908" v="2636" actId="123"/>
          <ac:spMkLst>
            <pc:docMk/>
            <pc:sldMk cId="2957857460" sldId="353"/>
            <ac:spMk id="2" creationId="{CBC8EAED-EE8E-0A7C-FC09-D0E973CC9124}"/>
          </ac:spMkLst>
        </pc:spChg>
        <pc:spChg chg="mod">
          <ac:chgData name="Vatsal Doshi" userId="126353b482585b5c" providerId="LiveId" clId="{38B3314E-E668-456F-A5DD-E9154859101A}" dt="2024-09-03T00:25:00.415" v="2570" actId="20577"/>
          <ac:spMkLst>
            <pc:docMk/>
            <pc:sldMk cId="2957857460" sldId="353"/>
            <ac:spMk id="4" creationId="{343B70C4-6888-A532-BB04-1460DE8E0D67}"/>
          </ac:spMkLst>
        </pc:spChg>
        <pc:graphicFrameChg chg="del">
          <ac:chgData name="Vatsal Doshi" userId="126353b482585b5c" providerId="LiveId" clId="{38B3314E-E668-456F-A5DD-E9154859101A}" dt="2024-09-03T00:24:51.361" v="2549" actId="478"/>
          <ac:graphicFrameMkLst>
            <pc:docMk/>
            <pc:sldMk cId="2957857460" sldId="353"/>
            <ac:graphicFrameMk id="7" creationId="{EBA07590-FA75-54FD-F2B2-487ED5A5F169}"/>
          </ac:graphicFrameMkLst>
        </pc:graphicFrameChg>
      </pc:sldChg>
      <pc:sldChg chg="modSp add mod">
        <pc:chgData name="Vatsal Doshi" userId="126353b482585b5c" providerId="LiveId" clId="{38B3314E-E668-456F-A5DD-E9154859101A}" dt="2024-09-03T00:31:49.408" v="2638" actId="120"/>
        <pc:sldMkLst>
          <pc:docMk/>
          <pc:sldMk cId="4070840697" sldId="354"/>
        </pc:sldMkLst>
        <pc:spChg chg="mod">
          <ac:chgData name="Vatsal Doshi" userId="126353b482585b5c" providerId="LiveId" clId="{38B3314E-E668-456F-A5DD-E9154859101A}" dt="2024-09-03T00:31:49.408" v="2638" actId="120"/>
          <ac:spMkLst>
            <pc:docMk/>
            <pc:sldMk cId="4070840697" sldId="354"/>
            <ac:spMk id="2" creationId="{CBC8EAED-EE8E-0A7C-FC09-D0E973CC912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0859996977948773"/>
          <c:y val="1.446726273736742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009355875836059E-2"/>
          <c:y val="0.13986788302602043"/>
          <c:w val="0.67931177666812181"/>
          <c:h val="0.760215539922159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A9-4D25-9A08-E785591F91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A9-4D25-9A08-E785591F91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A9-4D25-9A08-E785591F91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A9-4D25-9A08-E785591F91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A9-4D25-9A08-E785591F91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A9-4D25-9A08-E785591F91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CA9-4D25-9A08-E785591F912F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A9-4D25-9A08-E785591F9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9977572318967052"/>
          <c:y val="0.1928179891354784"/>
          <c:w val="0.30022436435136202"/>
          <c:h val="0.65283604829086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4416114174553275"/>
          <c:y val="1.40625433274614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531567990058079E-2"/>
          <c:y val="0.11931885404850991"/>
          <c:w val="0.63197913902634784"/>
          <c:h val="0.6530898773914934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1-495A-8996-44DF7C239E0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1-495A-8996-44DF7C239E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1-495A-8996-44DF7C239E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1-495A-8996-44DF7C239E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1-495A-8996-44DF7C239E0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51-495A-8996-44DF7C239E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51-495A-8996-44DF7C239E04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51-495A-8996-44DF7C239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237616"/>
        <c:axId val="774982448"/>
      </c:barChart>
      <c:valAx>
        <c:axId val="7749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056497372130657"/>
          <c:y val="0.23026675851480399"/>
          <c:w val="0.24631125718087762"/>
          <c:h val="0.606979607086511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9648043799212601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17085530237922"/>
          <c:y val="0.11931885404850991"/>
          <c:w val="0.59848297447332355"/>
          <c:h val="0.8005206631307784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79-46EC-ACD0-05064C0E4F1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79-46EC-ACD0-05064C0E4F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79-46EC-ACD0-05064C0E4F1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79-46EC-ACD0-05064C0E4F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79-46EC-ACD0-05064C0E4F1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E79-46EC-ACD0-05064C0E4F1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79-46EC-ACD0-05064C0E4F15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E79-46EC-ACD0-05064C0E4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853237616"/>
        <c:axId val="774982448"/>
      </c:barChart>
      <c:valAx>
        <c:axId val="77498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396512040726835"/>
          <c:y val="9.6391868962480462E-2"/>
          <c:w val="0.2760348679438433"/>
          <c:h val="0.8092373063621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214AE-E5F1-48C4-B479-9F8C5D2622D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99B571A9-8CB7-44E6-8486-C559ABE1CB89}">
      <dgm:prSet/>
      <dgm:spPr/>
      <dgm:t>
        <a:bodyPr/>
        <a:lstStyle/>
        <a:p>
          <a:r>
            <a:rPr lang="en-GB" b="1" dirty="0"/>
            <a:t>Global Shift to Renewable Energy:</a:t>
          </a:r>
          <a:endParaRPr lang="en-GB" dirty="0"/>
        </a:p>
      </dgm:t>
    </dgm:pt>
    <dgm:pt modelId="{5D9C468D-9AB8-434B-8591-26C6A3C7FF63}" type="parTrans" cxnId="{E8ECC9DD-6B3E-4A33-848B-E2B9912AE04A}">
      <dgm:prSet/>
      <dgm:spPr/>
      <dgm:t>
        <a:bodyPr/>
        <a:lstStyle/>
        <a:p>
          <a:endParaRPr lang="en-GB"/>
        </a:p>
      </dgm:t>
    </dgm:pt>
    <dgm:pt modelId="{323073AA-38D9-4277-82A7-A8FD768A6531}" type="sibTrans" cxnId="{E8ECC9DD-6B3E-4A33-848B-E2B9912AE04A}">
      <dgm:prSet/>
      <dgm:spPr/>
      <dgm:t>
        <a:bodyPr/>
        <a:lstStyle/>
        <a:p>
          <a:endParaRPr lang="en-GB"/>
        </a:p>
      </dgm:t>
    </dgm:pt>
    <dgm:pt modelId="{AC3EF2C9-085A-4CB7-8CE3-5DE6BE3B56D3}">
      <dgm:prSet/>
      <dgm:spPr/>
      <dgm:t>
        <a:bodyPr/>
        <a:lstStyle/>
        <a:p>
          <a:pPr>
            <a:buNone/>
          </a:pPr>
          <a:r>
            <a:rPr lang="en-GB" b="1" dirty="0"/>
            <a:t>Growing focus on solar energy to cut greenhouse gas emissions.</a:t>
          </a:r>
        </a:p>
      </dgm:t>
    </dgm:pt>
    <dgm:pt modelId="{C755A25B-44BF-4B12-A485-B3AF01EF1A4A}" type="parTrans" cxnId="{39320875-2B6E-4845-9CF4-08CF941B2143}">
      <dgm:prSet/>
      <dgm:spPr/>
      <dgm:t>
        <a:bodyPr/>
        <a:lstStyle/>
        <a:p>
          <a:endParaRPr lang="en-GB"/>
        </a:p>
      </dgm:t>
    </dgm:pt>
    <dgm:pt modelId="{EA63A524-D6DF-4569-BD25-BA50064312AB}" type="sibTrans" cxnId="{39320875-2B6E-4845-9CF4-08CF941B2143}">
      <dgm:prSet/>
      <dgm:spPr/>
      <dgm:t>
        <a:bodyPr/>
        <a:lstStyle/>
        <a:p>
          <a:endParaRPr lang="en-GB"/>
        </a:p>
      </dgm:t>
    </dgm:pt>
    <dgm:pt modelId="{E7381678-411E-498E-A40A-A5D7AE35A675}">
      <dgm:prSet/>
      <dgm:spPr/>
      <dgm:t>
        <a:bodyPr/>
        <a:lstStyle/>
        <a:p>
          <a:r>
            <a:rPr lang="en-GB" b="1"/>
            <a:t>Challenges in Solar Energy Generation:</a:t>
          </a:r>
          <a:endParaRPr lang="en-GB"/>
        </a:p>
      </dgm:t>
    </dgm:pt>
    <dgm:pt modelId="{8E44893E-0B60-4089-B7D8-2B1B9CE7DD30}" type="parTrans" cxnId="{CBCF5735-B944-4E2C-9F1B-5A807296CA49}">
      <dgm:prSet/>
      <dgm:spPr/>
      <dgm:t>
        <a:bodyPr/>
        <a:lstStyle/>
        <a:p>
          <a:endParaRPr lang="en-GB"/>
        </a:p>
      </dgm:t>
    </dgm:pt>
    <dgm:pt modelId="{A83C015B-7CEF-42D5-B7C5-F7639AE17F9B}" type="sibTrans" cxnId="{CBCF5735-B944-4E2C-9F1B-5A807296CA49}">
      <dgm:prSet/>
      <dgm:spPr/>
      <dgm:t>
        <a:bodyPr/>
        <a:lstStyle/>
        <a:p>
          <a:endParaRPr lang="en-GB"/>
        </a:p>
      </dgm:t>
    </dgm:pt>
    <dgm:pt modelId="{86031334-734D-4522-8A3C-797EAB8FCD69}">
      <dgm:prSet/>
      <dgm:spPr/>
      <dgm:t>
        <a:bodyPr/>
        <a:lstStyle/>
        <a:p>
          <a:r>
            <a:rPr lang="en-GB" b="1" dirty="0"/>
            <a:t>Location and Weather</a:t>
          </a:r>
          <a:r>
            <a:rPr lang="en-GB" dirty="0"/>
            <a:t>: Solar potential is impacted by geography, weather patterns, and seasons.</a:t>
          </a:r>
        </a:p>
      </dgm:t>
    </dgm:pt>
    <dgm:pt modelId="{9F43AC04-264C-49FE-906C-91D81E4D0C5C}" type="parTrans" cxnId="{10B0B1C7-FEB1-4C3D-8B44-1677B8A59DEE}">
      <dgm:prSet/>
      <dgm:spPr/>
      <dgm:t>
        <a:bodyPr/>
        <a:lstStyle/>
        <a:p>
          <a:endParaRPr lang="en-GB"/>
        </a:p>
      </dgm:t>
    </dgm:pt>
    <dgm:pt modelId="{C547DC8B-CFEC-4C19-A70F-5DE0FBCEB161}" type="sibTrans" cxnId="{10B0B1C7-FEB1-4C3D-8B44-1677B8A59DEE}">
      <dgm:prSet/>
      <dgm:spPr/>
      <dgm:t>
        <a:bodyPr/>
        <a:lstStyle/>
        <a:p>
          <a:endParaRPr lang="en-GB"/>
        </a:p>
      </dgm:t>
    </dgm:pt>
    <dgm:pt modelId="{AAF4D126-FA25-4AD8-B24D-4FC70DE6FAFE}">
      <dgm:prSet/>
      <dgm:spPr/>
      <dgm:t>
        <a:bodyPr/>
        <a:lstStyle/>
        <a:p>
          <a:r>
            <a:rPr lang="en-GB" b="1" dirty="0"/>
            <a:t>Economic and Environmental Impact</a:t>
          </a:r>
          <a:r>
            <a:rPr lang="en-GB" dirty="0"/>
            <a:t>: Incorrect panel placement results in low energy yield, financial loss, and environmental consequences.</a:t>
          </a:r>
        </a:p>
      </dgm:t>
    </dgm:pt>
    <dgm:pt modelId="{2A8BB959-44D4-4E1F-ABC8-FB77D4276A27}" type="parTrans" cxnId="{C129232F-58F0-4285-990B-C785B8718A07}">
      <dgm:prSet/>
      <dgm:spPr/>
      <dgm:t>
        <a:bodyPr/>
        <a:lstStyle/>
        <a:p>
          <a:endParaRPr lang="en-GB"/>
        </a:p>
      </dgm:t>
    </dgm:pt>
    <dgm:pt modelId="{F03EABB4-0BD7-4E10-B644-FCDD2D89AF32}" type="sibTrans" cxnId="{C129232F-58F0-4285-990B-C785B8718A07}">
      <dgm:prSet/>
      <dgm:spPr/>
      <dgm:t>
        <a:bodyPr/>
        <a:lstStyle/>
        <a:p>
          <a:endParaRPr lang="en-GB"/>
        </a:p>
      </dgm:t>
    </dgm:pt>
    <dgm:pt modelId="{9A95A465-D545-40DD-8FF3-FC1F70782CFC}">
      <dgm:prSet/>
      <dgm:spPr/>
      <dgm:t>
        <a:bodyPr/>
        <a:lstStyle/>
        <a:p>
          <a:r>
            <a:rPr lang="en-GB" b="1"/>
            <a:t>Need for Accurate Solar Mapping:</a:t>
          </a:r>
          <a:endParaRPr lang="en-GB"/>
        </a:p>
      </dgm:t>
    </dgm:pt>
    <dgm:pt modelId="{E7096A14-8263-48FB-8DEA-1D4A24483C68}" type="parTrans" cxnId="{1690F735-EC10-463E-82B2-B3F36C421B2C}">
      <dgm:prSet/>
      <dgm:spPr/>
      <dgm:t>
        <a:bodyPr/>
        <a:lstStyle/>
        <a:p>
          <a:endParaRPr lang="en-GB"/>
        </a:p>
      </dgm:t>
    </dgm:pt>
    <dgm:pt modelId="{AD3CB6E6-2AA3-4A53-956D-67F0CF27D982}" type="sibTrans" cxnId="{1690F735-EC10-463E-82B2-B3F36C421B2C}">
      <dgm:prSet/>
      <dgm:spPr/>
      <dgm:t>
        <a:bodyPr/>
        <a:lstStyle/>
        <a:p>
          <a:endParaRPr lang="en-GB"/>
        </a:p>
      </dgm:t>
    </dgm:pt>
    <dgm:pt modelId="{ACAAA40E-917F-4868-9993-255E5E2615D0}">
      <dgm:prSet/>
      <dgm:spPr/>
      <dgm:t>
        <a:bodyPr/>
        <a:lstStyle/>
        <a:p>
          <a:r>
            <a:rPr lang="en-GB" b="1" dirty="0"/>
            <a:t>Why It Matters</a:t>
          </a:r>
          <a:r>
            <a:rPr lang="en-GB" dirty="0"/>
            <a:t>: Ensures optimal panel positioning, maximizes energy output, and boosts financial returns.</a:t>
          </a:r>
        </a:p>
      </dgm:t>
    </dgm:pt>
    <dgm:pt modelId="{A15C965A-03DB-474F-8F6B-B3F8A3ECB6C7}" type="parTrans" cxnId="{D3B0C3FA-B657-46B1-8802-8619C5B63FCA}">
      <dgm:prSet/>
      <dgm:spPr/>
      <dgm:t>
        <a:bodyPr/>
        <a:lstStyle/>
        <a:p>
          <a:endParaRPr lang="en-GB"/>
        </a:p>
      </dgm:t>
    </dgm:pt>
    <dgm:pt modelId="{9BC2D0C1-3BD5-4D88-8D3B-E4CEB0A2E1B1}" type="sibTrans" cxnId="{D3B0C3FA-B657-46B1-8802-8619C5B63FCA}">
      <dgm:prSet/>
      <dgm:spPr/>
      <dgm:t>
        <a:bodyPr/>
        <a:lstStyle/>
        <a:p>
          <a:endParaRPr lang="en-GB"/>
        </a:p>
      </dgm:t>
    </dgm:pt>
    <dgm:pt modelId="{9BA275EA-57D0-4FDC-A466-3392523185B2}">
      <dgm:prSet/>
      <dgm:spPr/>
      <dgm:t>
        <a:bodyPr/>
        <a:lstStyle/>
        <a:p>
          <a:r>
            <a:rPr lang="en-GB" b="1" dirty="0"/>
            <a:t>Technology Role</a:t>
          </a:r>
          <a:r>
            <a:rPr lang="en-GB" dirty="0"/>
            <a:t>: Leverages satellite data and weather information for accurate solar potential mapping.</a:t>
          </a:r>
        </a:p>
      </dgm:t>
    </dgm:pt>
    <dgm:pt modelId="{EFBF6950-FB26-4780-B90C-24DF96393E80}" type="parTrans" cxnId="{8D881773-0FB6-4A20-BA97-C2528DF73ECD}">
      <dgm:prSet/>
      <dgm:spPr/>
      <dgm:t>
        <a:bodyPr/>
        <a:lstStyle/>
        <a:p>
          <a:endParaRPr lang="en-GB"/>
        </a:p>
      </dgm:t>
    </dgm:pt>
    <dgm:pt modelId="{A1F4E024-68CB-4294-B344-0E46DF963F7F}" type="sibTrans" cxnId="{8D881773-0FB6-4A20-BA97-C2528DF73ECD}">
      <dgm:prSet/>
      <dgm:spPr/>
      <dgm:t>
        <a:bodyPr/>
        <a:lstStyle/>
        <a:p>
          <a:endParaRPr lang="en-GB"/>
        </a:p>
      </dgm:t>
    </dgm:pt>
    <dgm:pt modelId="{3A7F5AB0-2728-44CF-8FDC-C4090D36A7BE}" type="pres">
      <dgm:prSet presAssocID="{8BE214AE-E5F1-48C4-B479-9F8C5D2622D3}" presName="linear" presStyleCnt="0">
        <dgm:presLayoutVars>
          <dgm:dir/>
          <dgm:animLvl val="lvl"/>
          <dgm:resizeHandles val="exact"/>
        </dgm:presLayoutVars>
      </dgm:prSet>
      <dgm:spPr/>
    </dgm:pt>
    <dgm:pt modelId="{932614F3-F4EC-4275-B3E6-FE63ABD3D11C}" type="pres">
      <dgm:prSet presAssocID="{99B571A9-8CB7-44E6-8486-C559ABE1CB89}" presName="parentLin" presStyleCnt="0"/>
      <dgm:spPr/>
    </dgm:pt>
    <dgm:pt modelId="{2CDDB5F9-70CE-477D-B994-FE01EE7BA778}" type="pres">
      <dgm:prSet presAssocID="{99B571A9-8CB7-44E6-8486-C559ABE1CB89}" presName="parentLeftMargin" presStyleLbl="node1" presStyleIdx="0" presStyleCnt="3"/>
      <dgm:spPr/>
    </dgm:pt>
    <dgm:pt modelId="{58898DC4-0A14-4E60-AD6F-740623DE1FF0}" type="pres">
      <dgm:prSet presAssocID="{99B571A9-8CB7-44E6-8486-C559ABE1CB89}" presName="parentText" presStyleLbl="node1" presStyleIdx="0" presStyleCnt="3">
        <dgm:presLayoutVars>
          <dgm:chMax val="0"/>
          <dgm:bulletEnabled val="1"/>
        </dgm:presLayoutVars>
      </dgm:prSet>
      <dgm:spPr>
        <a:prstGeom prst="snip2DiagRect">
          <a:avLst/>
        </a:prstGeom>
      </dgm:spPr>
    </dgm:pt>
    <dgm:pt modelId="{E91F34E3-68BE-4333-BCAC-A7067CE3483A}" type="pres">
      <dgm:prSet presAssocID="{99B571A9-8CB7-44E6-8486-C559ABE1CB89}" presName="negativeSpace" presStyleCnt="0"/>
      <dgm:spPr/>
    </dgm:pt>
    <dgm:pt modelId="{228F6E31-1E63-4859-82EE-F8B7878CD765}" type="pres">
      <dgm:prSet presAssocID="{99B571A9-8CB7-44E6-8486-C559ABE1CB89}" presName="childText" presStyleLbl="conFgAcc1" presStyleIdx="0" presStyleCnt="3">
        <dgm:presLayoutVars>
          <dgm:bulletEnabled val="1"/>
        </dgm:presLayoutVars>
      </dgm:prSet>
      <dgm:spPr>
        <a:prstGeom prst="snip2DiagRect">
          <a:avLst/>
        </a:prstGeom>
      </dgm:spPr>
    </dgm:pt>
    <dgm:pt modelId="{90DF27EC-9B3E-47CF-8A8E-A33E7793EC7F}" type="pres">
      <dgm:prSet presAssocID="{323073AA-38D9-4277-82A7-A8FD768A6531}" presName="spaceBetweenRectangles" presStyleCnt="0"/>
      <dgm:spPr/>
    </dgm:pt>
    <dgm:pt modelId="{452783CE-B1F3-4AB2-A051-F74B0961C475}" type="pres">
      <dgm:prSet presAssocID="{E7381678-411E-498E-A40A-A5D7AE35A675}" presName="parentLin" presStyleCnt="0"/>
      <dgm:spPr/>
    </dgm:pt>
    <dgm:pt modelId="{25891A5E-438C-4361-A38A-0E338ABCDA08}" type="pres">
      <dgm:prSet presAssocID="{E7381678-411E-498E-A40A-A5D7AE35A675}" presName="parentLeftMargin" presStyleLbl="node1" presStyleIdx="0" presStyleCnt="3"/>
      <dgm:spPr/>
    </dgm:pt>
    <dgm:pt modelId="{655C319F-A40D-46F6-A524-6F5F4B9674BF}" type="pres">
      <dgm:prSet presAssocID="{E7381678-411E-498E-A40A-A5D7AE35A675}" presName="parentText" presStyleLbl="node1" presStyleIdx="1" presStyleCnt="3">
        <dgm:presLayoutVars>
          <dgm:chMax val="0"/>
          <dgm:bulletEnabled val="1"/>
        </dgm:presLayoutVars>
      </dgm:prSet>
      <dgm:spPr>
        <a:prstGeom prst="snip2DiagRect">
          <a:avLst/>
        </a:prstGeom>
      </dgm:spPr>
    </dgm:pt>
    <dgm:pt modelId="{D39F8137-6CD0-459D-BA67-714A35EED996}" type="pres">
      <dgm:prSet presAssocID="{E7381678-411E-498E-A40A-A5D7AE35A675}" presName="negativeSpace" presStyleCnt="0"/>
      <dgm:spPr/>
    </dgm:pt>
    <dgm:pt modelId="{83D3324B-488B-4971-AFB2-1D7634403154}" type="pres">
      <dgm:prSet presAssocID="{E7381678-411E-498E-A40A-A5D7AE35A675}" presName="childText" presStyleLbl="conFgAcc1" presStyleIdx="1" presStyleCnt="3">
        <dgm:presLayoutVars>
          <dgm:bulletEnabled val="1"/>
        </dgm:presLayoutVars>
      </dgm:prSet>
      <dgm:spPr>
        <a:prstGeom prst="snip2DiagRect">
          <a:avLst/>
        </a:prstGeom>
      </dgm:spPr>
    </dgm:pt>
    <dgm:pt modelId="{96499719-7536-4DE2-9840-9BBB4933A352}" type="pres">
      <dgm:prSet presAssocID="{A83C015B-7CEF-42D5-B7C5-F7639AE17F9B}" presName="spaceBetweenRectangles" presStyleCnt="0"/>
      <dgm:spPr/>
    </dgm:pt>
    <dgm:pt modelId="{02767401-9F29-47D6-B075-A53DF775AD4B}" type="pres">
      <dgm:prSet presAssocID="{9A95A465-D545-40DD-8FF3-FC1F70782CFC}" presName="parentLin" presStyleCnt="0"/>
      <dgm:spPr/>
    </dgm:pt>
    <dgm:pt modelId="{F78BAB82-D18D-460F-BE1D-27B36ED32EC4}" type="pres">
      <dgm:prSet presAssocID="{9A95A465-D545-40DD-8FF3-FC1F70782CFC}" presName="parentLeftMargin" presStyleLbl="node1" presStyleIdx="1" presStyleCnt="3"/>
      <dgm:spPr/>
    </dgm:pt>
    <dgm:pt modelId="{FA351FBF-B1FB-4414-920B-6E3FBC5BA650}" type="pres">
      <dgm:prSet presAssocID="{9A95A465-D545-40DD-8FF3-FC1F70782CFC}" presName="parentText" presStyleLbl="node1" presStyleIdx="2" presStyleCnt="3">
        <dgm:presLayoutVars>
          <dgm:chMax val="0"/>
          <dgm:bulletEnabled val="1"/>
        </dgm:presLayoutVars>
      </dgm:prSet>
      <dgm:spPr>
        <a:prstGeom prst="snip2DiagRect">
          <a:avLst/>
        </a:prstGeom>
      </dgm:spPr>
    </dgm:pt>
    <dgm:pt modelId="{9868CD5A-E29C-4D30-B6F3-90282A664298}" type="pres">
      <dgm:prSet presAssocID="{9A95A465-D545-40DD-8FF3-FC1F70782CFC}" presName="negativeSpace" presStyleCnt="0"/>
      <dgm:spPr/>
    </dgm:pt>
    <dgm:pt modelId="{A902198C-6C9C-4320-8CA7-F512E06A2E31}" type="pres">
      <dgm:prSet presAssocID="{9A95A465-D545-40DD-8FF3-FC1F70782CFC}" presName="childText" presStyleLbl="conFgAcc1" presStyleIdx="2" presStyleCnt="3">
        <dgm:presLayoutVars>
          <dgm:bulletEnabled val="1"/>
        </dgm:presLayoutVars>
      </dgm:prSet>
      <dgm:spPr>
        <a:prstGeom prst="snip2DiagRect">
          <a:avLst/>
        </a:prstGeom>
      </dgm:spPr>
    </dgm:pt>
  </dgm:ptLst>
  <dgm:cxnLst>
    <dgm:cxn modelId="{B5872508-EF61-4D1D-B8A3-4B073D08E882}" type="presOf" srcId="{9A95A465-D545-40DD-8FF3-FC1F70782CFC}" destId="{F78BAB82-D18D-460F-BE1D-27B36ED32EC4}" srcOrd="0" destOrd="0" presId="urn:microsoft.com/office/officeart/2005/8/layout/list1"/>
    <dgm:cxn modelId="{648BC326-A967-4FF7-B641-A07CD9D089D9}" type="presOf" srcId="{86031334-734D-4522-8A3C-797EAB8FCD69}" destId="{83D3324B-488B-4971-AFB2-1D7634403154}" srcOrd="0" destOrd="0" presId="urn:microsoft.com/office/officeart/2005/8/layout/list1"/>
    <dgm:cxn modelId="{20BAA52D-9609-49B3-AD0E-7AF89D5C879F}" type="presOf" srcId="{9BA275EA-57D0-4FDC-A466-3392523185B2}" destId="{A902198C-6C9C-4320-8CA7-F512E06A2E31}" srcOrd="0" destOrd="1" presId="urn:microsoft.com/office/officeart/2005/8/layout/list1"/>
    <dgm:cxn modelId="{C129232F-58F0-4285-990B-C785B8718A07}" srcId="{E7381678-411E-498E-A40A-A5D7AE35A675}" destId="{AAF4D126-FA25-4AD8-B24D-4FC70DE6FAFE}" srcOrd="1" destOrd="0" parTransId="{2A8BB959-44D4-4E1F-ABC8-FB77D4276A27}" sibTransId="{F03EABB4-0BD7-4E10-B644-FCDD2D89AF32}"/>
    <dgm:cxn modelId="{D6C10B31-9E59-4024-BA00-245AA87188A7}" type="presOf" srcId="{AC3EF2C9-085A-4CB7-8CE3-5DE6BE3B56D3}" destId="{228F6E31-1E63-4859-82EE-F8B7878CD765}" srcOrd="0" destOrd="0" presId="urn:microsoft.com/office/officeart/2005/8/layout/list1"/>
    <dgm:cxn modelId="{CBCF5735-B944-4E2C-9F1B-5A807296CA49}" srcId="{8BE214AE-E5F1-48C4-B479-9F8C5D2622D3}" destId="{E7381678-411E-498E-A40A-A5D7AE35A675}" srcOrd="1" destOrd="0" parTransId="{8E44893E-0B60-4089-B7D8-2B1B9CE7DD30}" sibTransId="{A83C015B-7CEF-42D5-B7C5-F7639AE17F9B}"/>
    <dgm:cxn modelId="{1690F735-EC10-463E-82B2-B3F36C421B2C}" srcId="{8BE214AE-E5F1-48C4-B479-9F8C5D2622D3}" destId="{9A95A465-D545-40DD-8FF3-FC1F70782CFC}" srcOrd="2" destOrd="0" parTransId="{E7096A14-8263-48FB-8DEA-1D4A24483C68}" sibTransId="{AD3CB6E6-2AA3-4A53-956D-67F0CF27D982}"/>
    <dgm:cxn modelId="{8D881773-0FB6-4A20-BA97-C2528DF73ECD}" srcId="{9A95A465-D545-40DD-8FF3-FC1F70782CFC}" destId="{9BA275EA-57D0-4FDC-A466-3392523185B2}" srcOrd="1" destOrd="0" parTransId="{EFBF6950-FB26-4780-B90C-24DF96393E80}" sibTransId="{A1F4E024-68CB-4294-B344-0E46DF963F7F}"/>
    <dgm:cxn modelId="{39320875-2B6E-4845-9CF4-08CF941B2143}" srcId="{99B571A9-8CB7-44E6-8486-C559ABE1CB89}" destId="{AC3EF2C9-085A-4CB7-8CE3-5DE6BE3B56D3}" srcOrd="0" destOrd="0" parTransId="{C755A25B-44BF-4B12-A485-B3AF01EF1A4A}" sibTransId="{EA63A524-D6DF-4569-BD25-BA50064312AB}"/>
    <dgm:cxn modelId="{E6C15677-BA08-43CC-9471-240ACC515909}" type="presOf" srcId="{9A95A465-D545-40DD-8FF3-FC1F70782CFC}" destId="{FA351FBF-B1FB-4414-920B-6E3FBC5BA650}" srcOrd="1" destOrd="0" presId="urn:microsoft.com/office/officeart/2005/8/layout/list1"/>
    <dgm:cxn modelId="{B68C3159-3410-4BE7-AC0D-D1FD2085758A}" type="presOf" srcId="{AAF4D126-FA25-4AD8-B24D-4FC70DE6FAFE}" destId="{83D3324B-488B-4971-AFB2-1D7634403154}" srcOrd="0" destOrd="1" presId="urn:microsoft.com/office/officeart/2005/8/layout/list1"/>
    <dgm:cxn modelId="{C1537285-1369-4154-A1AC-79B20F033053}" type="presOf" srcId="{99B571A9-8CB7-44E6-8486-C559ABE1CB89}" destId="{58898DC4-0A14-4E60-AD6F-740623DE1FF0}" srcOrd="1" destOrd="0" presId="urn:microsoft.com/office/officeart/2005/8/layout/list1"/>
    <dgm:cxn modelId="{BD7E5C9D-2E8F-4C5F-AE46-1F2F056279C8}" type="presOf" srcId="{99B571A9-8CB7-44E6-8486-C559ABE1CB89}" destId="{2CDDB5F9-70CE-477D-B994-FE01EE7BA778}" srcOrd="0" destOrd="0" presId="urn:microsoft.com/office/officeart/2005/8/layout/list1"/>
    <dgm:cxn modelId="{6B3A48AC-4CA9-4763-A649-1474CB1D15A2}" type="presOf" srcId="{ACAAA40E-917F-4868-9993-255E5E2615D0}" destId="{A902198C-6C9C-4320-8CA7-F512E06A2E31}" srcOrd="0" destOrd="0" presId="urn:microsoft.com/office/officeart/2005/8/layout/list1"/>
    <dgm:cxn modelId="{F05B41B6-1DCD-40DA-ADE5-1F87FD738EDC}" type="presOf" srcId="{E7381678-411E-498E-A40A-A5D7AE35A675}" destId="{655C319F-A40D-46F6-A524-6F5F4B9674BF}" srcOrd="1" destOrd="0" presId="urn:microsoft.com/office/officeart/2005/8/layout/list1"/>
    <dgm:cxn modelId="{20A612C0-5945-4402-A98C-AA0DECE87C3D}" type="presOf" srcId="{E7381678-411E-498E-A40A-A5D7AE35A675}" destId="{25891A5E-438C-4361-A38A-0E338ABCDA08}" srcOrd="0" destOrd="0" presId="urn:microsoft.com/office/officeart/2005/8/layout/list1"/>
    <dgm:cxn modelId="{10B0B1C7-FEB1-4C3D-8B44-1677B8A59DEE}" srcId="{E7381678-411E-498E-A40A-A5D7AE35A675}" destId="{86031334-734D-4522-8A3C-797EAB8FCD69}" srcOrd="0" destOrd="0" parTransId="{9F43AC04-264C-49FE-906C-91D81E4D0C5C}" sibTransId="{C547DC8B-CFEC-4C19-A70F-5DE0FBCEB161}"/>
    <dgm:cxn modelId="{041BE4CC-FCAE-4CC4-9D29-D34D2F1FEC0E}" type="presOf" srcId="{8BE214AE-E5F1-48C4-B479-9F8C5D2622D3}" destId="{3A7F5AB0-2728-44CF-8FDC-C4090D36A7BE}" srcOrd="0" destOrd="0" presId="urn:microsoft.com/office/officeart/2005/8/layout/list1"/>
    <dgm:cxn modelId="{E8ECC9DD-6B3E-4A33-848B-E2B9912AE04A}" srcId="{8BE214AE-E5F1-48C4-B479-9F8C5D2622D3}" destId="{99B571A9-8CB7-44E6-8486-C559ABE1CB89}" srcOrd="0" destOrd="0" parTransId="{5D9C468D-9AB8-434B-8591-26C6A3C7FF63}" sibTransId="{323073AA-38D9-4277-82A7-A8FD768A6531}"/>
    <dgm:cxn modelId="{D3B0C3FA-B657-46B1-8802-8619C5B63FCA}" srcId="{9A95A465-D545-40DD-8FF3-FC1F70782CFC}" destId="{ACAAA40E-917F-4868-9993-255E5E2615D0}" srcOrd="0" destOrd="0" parTransId="{A15C965A-03DB-474F-8F6B-B3F8A3ECB6C7}" sibTransId="{9BC2D0C1-3BD5-4D88-8D3B-E4CEB0A2E1B1}"/>
    <dgm:cxn modelId="{54F94841-7BA8-4797-90A9-8B24A7004603}" type="presParOf" srcId="{3A7F5AB0-2728-44CF-8FDC-C4090D36A7BE}" destId="{932614F3-F4EC-4275-B3E6-FE63ABD3D11C}" srcOrd="0" destOrd="0" presId="urn:microsoft.com/office/officeart/2005/8/layout/list1"/>
    <dgm:cxn modelId="{0C72B0DD-3BD7-4E4B-8F3C-ED95CAAFF4FE}" type="presParOf" srcId="{932614F3-F4EC-4275-B3E6-FE63ABD3D11C}" destId="{2CDDB5F9-70CE-477D-B994-FE01EE7BA778}" srcOrd="0" destOrd="0" presId="urn:microsoft.com/office/officeart/2005/8/layout/list1"/>
    <dgm:cxn modelId="{79B44878-34A7-476D-8210-EF1754E851A0}" type="presParOf" srcId="{932614F3-F4EC-4275-B3E6-FE63ABD3D11C}" destId="{58898DC4-0A14-4E60-AD6F-740623DE1FF0}" srcOrd="1" destOrd="0" presId="urn:microsoft.com/office/officeart/2005/8/layout/list1"/>
    <dgm:cxn modelId="{697CFE5B-9001-43D6-94A6-D4D9ECB1EFFB}" type="presParOf" srcId="{3A7F5AB0-2728-44CF-8FDC-C4090D36A7BE}" destId="{E91F34E3-68BE-4333-BCAC-A7067CE3483A}" srcOrd="1" destOrd="0" presId="urn:microsoft.com/office/officeart/2005/8/layout/list1"/>
    <dgm:cxn modelId="{4FADBAC1-BEBE-4001-92ED-2E55FF92E1EB}" type="presParOf" srcId="{3A7F5AB0-2728-44CF-8FDC-C4090D36A7BE}" destId="{228F6E31-1E63-4859-82EE-F8B7878CD765}" srcOrd="2" destOrd="0" presId="urn:microsoft.com/office/officeart/2005/8/layout/list1"/>
    <dgm:cxn modelId="{611BAD3C-F529-4EDA-96EF-2AAE8E05DF96}" type="presParOf" srcId="{3A7F5AB0-2728-44CF-8FDC-C4090D36A7BE}" destId="{90DF27EC-9B3E-47CF-8A8E-A33E7793EC7F}" srcOrd="3" destOrd="0" presId="urn:microsoft.com/office/officeart/2005/8/layout/list1"/>
    <dgm:cxn modelId="{5B511EA1-C6FD-4D89-A0E1-6FB4BEAC8720}" type="presParOf" srcId="{3A7F5AB0-2728-44CF-8FDC-C4090D36A7BE}" destId="{452783CE-B1F3-4AB2-A051-F74B0961C475}" srcOrd="4" destOrd="0" presId="urn:microsoft.com/office/officeart/2005/8/layout/list1"/>
    <dgm:cxn modelId="{7DE45D97-C7CB-4D4A-A78B-805295C08D1D}" type="presParOf" srcId="{452783CE-B1F3-4AB2-A051-F74B0961C475}" destId="{25891A5E-438C-4361-A38A-0E338ABCDA08}" srcOrd="0" destOrd="0" presId="urn:microsoft.com/office/officeart/2005/8/layout/list1"/>
    <dgm:cxn modelId="{4D6FB60E-BD30-4622-A61D-FC75E92049B5}" type="presParOf" srcId="{452783CE-B1F3-4AB2-A051-F74B0961C475}" destId="{655C319F-A40D-46F6-A524-6F5F4B9674BF}" srcOrd="1" destOrd="0" presId="urn:microsoft.com/office/officeart/2005/8/layout/list1"/>
    <dgm:cxn modelId="{3F166FE6-9853-4FD4-9916-FB30A9FFDB16}" type="presParOf" srcId="{3A7F5AB0-2728-44CF-8FDC-C4090D36A7BE}" destId="{D39F8137-6CD0-459D-BA67-714A35EED996}" srcOrd="5" destOrd="0" presId="urn:microsoft.com/office/officeart/2005/8/layout/list1"/>
    <dgm:cxn modelId="{F7E36E47-A618-4E57-A983-A820C5F79980}" type="presParOf" srcId="{3A7F5AB0-2728-44CF-8FDC-C4090D36A7BE}" destId="{83D3324B-488B-4971-AFB2-1D7634403154}" srcOrd="6" destOrd="0" presId="urn:microsoft.com/office/officeart/2005/8/layout/list1"/>
    <dgm:cxn modelId="{29B11438-A2EF-4BE3-BE4C-DFC5E5D2B3FE}" type="presParOf" srcId="{3A7F5AB0-2728-44CF-8FDC-C4090D36A7BE}" destId="{96499719-7536-4DE2-9840-9BBB4933A352}" srcOrd="7" destOrd="0" presId="urn:microsoft.com/office/officeart/2005/8/layout/list1"/>
    <dgm:cxn modelId="{375C7633-EEB8-4615-BBCE-458E2F79C899}" type="presParOf" srcId="{3A7F5AB0-2728-44CF-8FDC-C4090D36A7BE}" destId="{02767401-9F29-47D6-B075-A53DF775AD4B}" srcOrd="8" destOrd="0" presId="urn:microsoft.com/office/officeart/2005/8/layout/list1"/>
    <dgm:cxn modelId="{8FEC05BB-7132-4194-8F23-510AA730D978}" type="presParOf" srcId="{02767401-9F29-47D6-B075-A53DF775AD4B}" destId="{F78BAB82-D18D-460F-BE1D-27B36ED32EC4}" srcOrd="0" destOrd="0" presId="urn:microsoft.com/office/officeart/2005/8/layout/list1"/>
    <dgm:cxn modelId="{6F2004DA-2628-484D-9DCE-30242D5C1E81}" type="presParOf" srcId="{02767401-9F29-47D6-B075-A53DF775AD4B}" destId="{FA351FBF-B1FB-4414-920B-6E3FBC5BA650}" srcOrd="1" destOrd="0" presId="urn:microsoft.com/office/officeart/2005/8/layout/list1"/>
    <dgm:cxn modelId="{3C4CE8D8-61BB-4CC1-A071-BB21E887B400}" type="presParOf" srcId="{3A7F5AB0-2728-44CF-8FDC-C4090D36A7BE}" destId="{9868CD5A-E29C-4D30-B6F3-90282A664298}" srcOrd="9" destOrd="0" presId="urn:microsoft.com/office/officeart/2005/8/layout/list1"/>
    <dgm:cxn modelId="{86EE5505-8C1B-413C-BB33-98991D423828}" type="presParOf" srcId="{3A7F5AB0-2728-44CF-8FDC-C4090D36A7BE}" destId="{A902198C-6C9C-4320-8CA7-F512E06A2E3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EA5F8C-9B24-4E2C-ABE0-9FB425F6C43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6BD4D8F-90DE-448A-9BF1-97E957A5849D}">
      <dgm:prSet custT="1"/>
      <dgm:spPr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Challenges in Developing Solar Energy Models:</a:t>
          </a:r>
        </a:p>
      </dgm:t>
    </dgm:pt>
    <dgm:pt modelId="{40EF4A8A-6FFE-4C68-8A8A-50F678FB1B4F}" type="parTrans" cxnId="{808E3922-2967-421C-BFAD-517563C81D32}">
      <dgm:prSet/>
      <dgm:spPr/>
      <dgm:t>
        <a:bodyPr/>
        <a:lstStyle/>
        <a:p>
          <a:endParaRPr lang="en-GB"/>
        </a:p>
      </dgm:t>
    </dgm:pt>
    <dgm:pt modelId="{D339398C-7BC9-4E52-9DA0-938FC56DD9FC}" type="sibTrans" cxnId="{808E3922-2967-421C-BFAD-517563C81D32}">
      <dgm:prSet/>
      <dgm:spPr/>
      <dgm:t>
        <a:bodyPr/>
        <a:lstStyle/>
        <a:p>
          <a:endParaRPr lang="en-GB"/>
        </a:p>
      </dgm:t>
    </dgm:pt>
    <dgm:pt modelId="{86B5CDA1-4BC1-41B6-A45D-56A8D0EBA771}">
      <dgm:prSet custT="1"/>
      <dgm:spPr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Data Complexity</a:t>
          </a:r>
        </a:p>
      </dgm:t>
    </dgm:pt>
    <dgm:pt modelId="{5D73162A-3997-4A60-9DA5-1E4A1F4E265B}" type="parTrans" cxnId="{53575010-78B0-424A-A92B-1ED30A07AF99}">
      <dgm:prSet/>
      <dgm:spPr/>
      <dgm:t>
        <a:bodyPr/>
        <a:lstStyle/>
        <a:p>
          <a:endParaRPr lang="en-GB"/>
        </a:p>
      </dgm:t>
    </dgm:pt>
    <dgm:pt modelId="{7625C1DB-E3CE-4666-B8DC-88499544E618}" type="sibTrans" cxnId="{53575010-78B0-424A-A92B-1ED30A07AF99}">
      <dgm:prSet/>
      <dgm:spPr/>
      <dgm:t>
        <a:bodyPr/>
        <a:lstStyle/>
        <a:p>
          <a:endParaRPr lang="en-GB"/>
        </a:p>
      </dgm:t>
    </dgm:pt>
    <dgm:pt modelId="{08086331-A7F3-47BE-BC95-6C87C9DAD76D}">
      <dgm:prSet custT="1"/>
      <dgm:spPr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Model Accuracy</a:t>
          </a:r>
        </a:p>
      </dgm:t>
    </dgm:pt>
    <dgm:pt modelId="{FF94AD07-9B1F-463B-A427-F546BB224FBE}" type="parTrans" cxnId="{7B19C141-21F5-4972-90DD-D5645A18AC2A}">
      <dgm:prSet/>
      <dgm:spPr/>
      <dgm:t>
        <a:bodyPr/>
        <a:lstStyle/>
        <a:p>
          <a:endParaRPr lang="en-GB"/>
        </a:p>
      </dgm:t>
    </dgm:pt>
    <dgm:pt modelId="{50BA18CA-5DF4-4562-B615-A1F3A6EA6AB4}" type="sibTrans" cxnId="{7B19C141-21F5-4972-90DD-D5645A18AC2A}">
      <dgm:prSet/>
      <dgm:spPr/>
      <dgm:t>
        <a:bodyPr/>
        <a:lstStyle/>
        <a:p>
          <a:endParaRPr lang="en-GB"/>
        </a:p>
      </dgm:t>
    </dgm:pt>
    <dgm:pt modelId="{FA517EEA-E5C8-4541-A14B-1CEC23BF0274}">
      <dgm:prSet custT="1"/>
      <dgm:spPr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Potential Business Outcomes:</a:t>
          </a:r>
        </a:p>
      </dgm:t>
    </dgm:pt>
    <dgm:pt modelId="{F15C1E96-CC1D-4B18-AC94-D8BF00FFCECC}" type="parTrans" cxnId="{A3EA1DA8-B9A6-4797-9E99-D10EE3E6E2D9}">
      <dgm:prSet/>
      <dgm:spPr/>
      <dgm:t>
        <a:bodyPr/>
        <a:lstStyle/>
        <a:p>
          <a:endParaRPr lang="en-GB"/>
        </a:p>
      </dgm:t>
    </dgm:pt>
    <dgm:pt modelId="{F7A88250-F143-4A7F-8FE7-5B46D7429A65}" type="sibTrans" cxnId="{A3EA1DA8-B9A6-4797-9E99-D10EE3E6E2D9}">
      <dgm:prSet/>
      <dgm:spPr/>
      <dgm:t>
        <a:bodyPr/>
        <a:lstStyle/>
        <a:p>
          <a:endParaRPr lang="en-GB"/>
        </a:p>
      </dgm:t>
    </dgm:pt>
    <dgm:pt modelId="{33951741-F1CF-47CF-B7D2-B64456FA18E3}">
      <dgm:prSet custT="1"/>
      <dgm:spPr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Resource Efficiency</a:t>
          </a:r>
        </a:p>
      </dgm:t>
    </dgm:pt>
    <dgm:pt modelId="{901D9174-A1CF-40A3-B2D7-07303FD3C257}" type="parTrans" cxnId="{9AB93796-A762-473F-80C5-EE1450821841}">
      <dgm:prSet/>
      <dgm:spPr/>
      <dgm:t>
        <a:bodyPr/>
        <a:lstStyle/>
        <a:p>
          <a:endParaRPr lang="en-GB"/>
        </a:p>
      </dgm:t>
    </dgm:pt>
    <dgm:pt modelId="{CBB46BA9-0D17-46B2-9CE5-DAEA51B2391D}" type="sibTrans" cxnId="{9AB93796-A762-473F-80C5-EE1450821841}">
      <dgm:prSet/>
      <dgm:spPr/>
      <dgm:t>
        <a:bodyPr/>
        <a:lstStyle/>
        <a:p>
          <a:endParaRPr lang="en-GB"/>
        </a:p>
      </dgm:t>
    </dgm:pt>
    <dgm:pt modelId="{8F834517-55A0-423B-A203-A20ACE6EDD26}">
      <dgm:prSet custT="1"/>
      <dgm:spPr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Cost Reduction</a:t>
          </a:r>
        </a:p>
      </dgm:t>
    </dgm:pt>
    <dgm:pt modelId="{D68982EB-9954-43F1-850C-BD699CDAE4A2}" type="parTrans" cxnId="{C28E0E95-3DB9-4573-8F4B-DF6CDCC5CD1C}">
      <dgm:prSet/>
      <dgm:spPr/>
      <dgm:t>
        <a:bodyPr/>
        <a:lstStyle/>
        <a:p>
          <a:endParaRPr lang="en-GB"/>
        </a:p>
      </dgm:t>
    </dgm:pt>
    <dgm:pt modelId="{240FEFD0-2681-4F93-8AB3-144A19A06A37}" type="sibTrans" cxnId="{C28E0E95-3DB9-4573-8F4B-DF6CDCC5CD1C}">
      <dgm:prSet/>
      <dgm:spPr/>
      <dgm:t>
        <a:bodyPr/>
        <a:lstStyle/>
        <a:p>
          <a:endParaRPr lang="en-GB"/>
        </a:p>
      </dgm:t>
    </dgm:pt>
    <dgm:pt modelId="{22A43B0B-3285-4C7C-ABA3-AB8070CE4E54}">
      <dgm:prSet custT="1"/>
      <dgm:spPr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Environmental Benefits</a:t>
          </a:r>
        </a:p>
      </dgm:t>
    </dgm:pt>
    <dgm:pt modelId="{EC0E0FC1-F01D-4DA5-AC6E-7CBA08A79AE2}" type="parTrans" cxnId="{DE83C5D3-033F-40A9-AE34-3E2675E57395}">
      <dgm:prSet/>
      <dgm:spPr/>
      <dgm:t>
        <a:bodyPr/>
        <a:lstStyle/>
        <a:p>
          <a:endParaRPr lang="en-GB"/>
        </a:p>
      </dgm:t>
    </dgm:pt>
    <dgm:pt modelId="{AFED7BFE-60A5-4C74-98F7-77EC8902CC87}" type="sibTrans" cxnId="{DE83C5D3-033F-40A9-AE34-3E2675E57395}">
      <dgm:prSet/>
      <dgm:spPr/>
      <dgm:t>
        <a:bodyPr/>
        <a:lstStyle/>
        <a:p>
          <a:endParaRPr lang="en-GB"/>
        </a:p>
      </dgm:t>
    </dgm:pt>
    <dgm:pt modelId="{908E7C24-7864-4BC0-AB35-DE710CA7F6BF}">
      <dgm:prSet custT="1"/>
      <dgm:spPr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Broader Industry Implications:</a:t>
          </a:r>
        </a:p>
      </dgm:t>
    </dgm:pt>
    <dgm:pt modelId="{8489E714-FDEE-4538-9B7C-975AC80DC999}" type="parTrans" cxnId="{0F782178-5CA7-4DC2-A56B-2CBF7120A2D1}">
      <dgm:prSet/>
      <dgm:spPr/>
      <dgm:t>
        <a:bodyPr/>
        <a:lstStyle/>
        <a:p>
          <a:endParaRPr lang="en-GB"/>
        </a:p>
      </dgm:t>
    </dgm:pt>
    <dgm:pt modelId="{18764A08-7A07-47D1-ACFB-46B05687716E}" type="sibTrans" cxnId="{0F782178-5CA7-4DC2-A56B-2CBF7120A2D1}">
      <dgm:prSet/>
      <dgm:spPr/>
      <dgm:t>
        <a:bodyPr/>
        <a:lstStyle/>
        <a:p>
          <a:endParaRPr lang="en-GB"/>
        </a:p>
      </dgm:t>
    </dgm:pt>
    <dgm:pt modelId="{E613F5A0-8985-40B9-AF84-EFEB2CECDFF7}">
      <dgm:prSet custT="1"/>
      <dgm:spPr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Impact on Renewable Energy Sector</a:t>
          </a:r>
        </a:p>
      </dgm:t>
    </dgm:pt>
    <dgm:pt modelId="{0172E7A5-7727-4837-8838-477079039D2F}" type="parTrans" cxnId="{E0FE8028-8523-48AA-85FF-E9643604E7C7}">
      <dgm:prSet/>
      <dgm:spPr/>
      <dgm:t>
        <a:bodyPr/>
        <a:lstStyle/>
        <a:p>
          <a:endParaRPr lang="en-GB"/>
        </a:p>
      </dgm:t>
    </dgm:pt>
    <dgm:pt modelId="{ABA29124-A782-4355-9164-CDA5A7D0E93C}" type="sibTrans" cxnId="{E0FE8028-8523-48AA-85FF-E9643604E7C7}">
      <dgm:prSet/>
      <dgm:spPr/>
      <dgm:t>
        <a:bodyPr/>
        <a:lstStyle/>
        <a:p>
          <a:endParaRPr lang="en-GB"/>
        </a:p>
      </dgm:t>
    </dgm:pt>
    <dgm:pt modelId="{D0ADEB3D-CBBD-48E3-A34A-B304D290A0EA}" type="pres">
      <dgm:prSet presAssocID="{54EA5F8C-9B24-4E2C-ABE0-9FB425F6C43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E44805F-F154-4D9F-8865-ECCC210B291C}" type="pres">
      <dgm:prSet presAssocID="{C6BD4D8F-90DE-448A-9BF1-97E957A5849D}" presName="horFlow" presStyleCnt="0"/>
      <dgm:spPr/>
    </dgm:pt>
    <dgm:pt modelId="{C75F9917-5D9C-4350-889A-4FD729035041}" type="pres">
      <dgm:prSet presAssocID="{C6BD4D8F-90DE-448A-9BF1-97E957A5849D}" presName="bigChev" presStyleLbl="node1" presStyleIdx="0" presStyleCnt="3"/>
      <dgm:spPr>
        <a:prstGeom prst="homePlate">
          <a:avLst/>
        </a:prstGeom>
      </dgm:spPr>
    </dgm:pt>
    <dgm:pt modelId="{C5F5E882-CEC6-4114-8C1D-6373CE063A9B}" type="pres">
      <dgm:prSet presAssocID="{5D73162A-3997-4A60-9DA5-1E4A1F4E265B}" presName="parTrans" presStyleCnt="0"/>
      <dgm:spPr/>
    </dgm:pt>
    <dgm:pt modelId="{596ADA78-11D2-46D1-8E1E-5A816D3DB8E9}" type="pres">
      <dgm:prSet presAssocID="{86B5CDA1-4BC1-41B6-A45D-56A8D0EBA771}" presName="node" presStyleLbl="alignAccFollowNode1" presStyleIdx="0" presStyleCnt="6" custScaleX="139156">
        <dgm:presLayoutVars>
          <dgm:bulletEnabled val="1"/>
        </dgm:presLayoutVars>
      </dgm:prSet>
      <dgm:spPr/>
    </dgm:pt>
    <dgm:pt modelId="{A6E36322-004C-485D-B74E-D510205D05DC}" type="pres">
      <dgm:prSet presAssocID="{7625C1DB-E3CE-4666-B8DC-88499544E618}" presName="sibTrans" presStyleCnt="0"/>
      <dgm:spPr/>
    </dgm:pt>
    <dgm:pt modelId="{90A206E0-8C7D-456A-8D86-9E74BA85529D}" type="pres">
      <dgm:prSet presAssocID="{08086331-A7F3-47BE-BC95-6C87C9DAD76D}" presName="node" presStyleLbl="alignAccFollowNode1" presStyleIdx="1" presStyleCnt="6" custScaleX="151096">
        <dgm:presLayoutVars>
          <dgm:bulletEnabled val="1"/>
        </dgm:presLayoutVars>
      </dgm:prSet>
      <dgm:spPr/>
    </dgm:pt>
    <dgm:pt modelId="{801A5CF4-7C9A-46A2-9FC5-FDC6F8DB0381}" type="pres">
      <dgm:prSet presAssocID="{C6BD4D8F-90DE-448A-9BF1-97E957A5849D}" presName="vSp" presStyleCnt="0"/>
      <dgm:spPr/>
    </dgm:pt>
    <dgm:pt modelId="{B75D7330-ED75-4012-8AF6-85F9EF894F5C}" type="pres">
      <dgm:prSet presAssocID="{FA517EEA-E5C8-4541-A14B-1CEC23BF0274}" presName="horFlow" presStyleCnt="0"/>
      <dgm:spPr/>
    </dgm:pt>
    <dgm:pt modelId="{D8ACFD07-ED8E-46E7-B740-5764BE85BC77}" type="pres">
      <dgm:prSet presAssocID="{FA517EEA-E5C8-4541-A14B-1CEC23BF0274}" presName="bigChev" presStyleLbl="node1" presStyleIdx="1" presStyleCnt="3"/>
      <dgm:spPr>
        <a:prstGeom prst="homePlate">
          <a:avLst/>
        </a:prstGeom>
      </dgm:spPr>
    </dgm:pt>
    <dgm:pt modelId="{887000B5-4832-4D2F-9FD4-4C76AC32411A}" type="pres">
      <dgm:prSet presAssocID="{901D9174-A1CF-40A3-B2D7-07303FD3C257}" presName="parTrans" presStyleCnt="0"/>
      <dgm:spPr/>
    </dgm:pt>
    <dgm:pt modelId="{48616F49-6786-4112-9B97-B411060C5BE9}" type="pres">
      <dgm:prSet presAssocID="{33951741-F1CF-47CF-B7D2-B64456FA18E3}" presName="node" presStyleLbl="alignAccFollowNode1" presStyleIdx="2" presStyleCnt="6">
        <dgm:presLayoutVars>
          <dgm:bulletEnabled val="1"/>
        </dgm:presLayoutVars>
      </dgm:prSet>
      <dgm:spPr/>
    </dgm:pt>
    <dgm:pt modelId="{B158F16A-7A88-4FB6-924A-2D86842BEFBD}" type="pres">
      <dgm:prSet presAssocID="{CBB46BA9-0D17-46B2-9CE5-DAEA51B2391D}" presName="sibTrans" presStyleCnt="0"/>
      <dgm:spPr/>
    </dgm:pt>
    <dgm:pt modelId="{37660B11-9A3E-4F1F-9D14-A539AEB9113A}" type="pres">
      <dgm:prSet presAssocID="{8F834517-55A0-423B-A203-A20ACE6EDD26}" presName="node" presStyleLbl="alignAccFollowNode1" presStyleIdx="3" presStyleCnt="6">
        <dgm:presLayoutVars>
          <dgm:bulletEnabled val="1"/>
        </dgm:presLayoutVars>
      </dgm:prSet>
      <dgm:spPr/>
    </dgm:pt>
    <dgm:pt modelId="{D0E40778-8412-4277-8B89-F5316E86000F}" type="pres">
      <dgm:prSet presAssocID="{240FEFD0-2681-4F93-8AB3-144A19A06A37}" presName="sibTrans" presStyleCnt="0"/>
      <dgm:spPr/>
    </dgm:pt>
    <dgm:pt modelId="{1B98DF80-FBA4-4233-A5C1-E75D9AF1905E}" type="pres">
      <dgm:prSet presAssocID="{22A43B0B-3285-4C7C-ABA3-AB8070CE4E54}" presName="node" presStyleLbl="alignAccFollowNode1" presStyleIdx="4" presStyleCnt="6" custScaleX="104951">
        <dgm:presLayoutVars>
          <dgm:bulletEnabled val="1"/>
        </dgm:presLayoutVars>
      </dgm:prSet>
      <dgm:spPr/>
    </dgm:pt>
    <dgm:pt modelId="{527C47BC-EF57-46C9-8381-19E3B9950D59}" type="pres">
      <dgm:prSet presAssocID="{FA517EEA-E5C8-4541-A14B-1CEC23BF0274}" presName="vSp" presStyleCnt="0"/>
      <dgm:spPr/>
    </dgm:pt>
    <dgm:pt modelId="{FFF58F70-1F48-4BD6-BBD0-A476B323A4D9}" type="pres">
      <dgm:prSet presAssocID="{908E7C24-7864-4BC0-AB35-DE710CA7F6BF}" presName="horFlow" presStyleCnt="0"/>
      <dgm:spPr/>
    </dgm:pt>
    <dgm:pt modelId="{338C8000-9EF6-43B1-BC99-92598A16DBED}" type="pres">
      <dgm:prSet presAssocID="{908E7C24-7864-4BC0-AB35-DE710CA7F6BF}" presName="bigChev" presStyleLbl="node1" presStyleIdx="2" presStyleCnt="3"/>
      <dgm:spPr>
        <a:prstGeom prst="homePlate">
          <a:avLst/>
        </a:prstGeom>
      </dgm:spPr>
    </dgm:pt>
    <dgm:pt modelId="{E7FC7261-45A7-4B63-ADDD-2C6BA6177C04}" type="pres">
      <dgm:prSet presAssocID="{0172E7A5-7727-4837-8838-477079039D2F}" presName="parTrans" presStyleCnt="0"/>
      <dgm:spPr/>
    </dgm:pt>
    <dgm:pt modelId="{63872FF1-BBB0-4D19-85EC-2F20B070A858}" type="pres">
      <dgm:prSet presAssocID="{E613F5A0-8985-40B9-AF84-EFEB2CECDFF7}" presName="node" presStyleLbl="alignAccFollowNode1" presStyleIdx="5" presStyleCnt="6" custScaleX="275603">
        <dgm:presLayoutVars>
          <dgm:bulletEnabled val="1"/>
        </dgm:presLayoutVars>
      </dgm:prSet>
      <dgm:spPr/>
    </dgm:pt>
  </dgm:ptLst>
  <dgm:cxnLst>
    <dgm:cxn modelId="{53575010-78B0-424A-A92B-1ED30A07AF99}" srcId="{C6BD4D8F-90DE-448A-9BF1-97E957A5849D}" destId="{86B5CDA1-4BC1-41B6-A45D-56A8D0EBA771}" srcOrd="0" destOrd="0" parTransId="{5D73162A-3997-4A60-9DA5-1E4A1F4E265B}" sibTransId="{7625C1DB-E3CE-4666-B8DC-88499544E618}"/>
    <dgm:cxn modelId="{9EDD2F1A-A128-4161-8AD4-3610090D4067}" type="presOf" srcId="{C6BD4D8F-90DE-448A-9BF1-97E957A5849D}" destId="{C75F9917-5D9C-4350-889A-4FD729035041}" srcOrd="0" destOrd="0" presId="urn:microsoft.com/office/officeart/2005/8/layout/lProcess3"/>
    <dgm:cxn modelId="{808E3922-2967-421C-BFAD-517563C81D32}" srcId="{54EA5F8C-9B24-4E2C-ABE0-9FB425F6C433}" destId="{C6BD4D8F-90DE-448A-9BF1-97E957A5849D}" srcOrd="0" destOrd="0" parTransId="{40EF4A8A-6FFE-4C68-8A8A-50F678FB1B4F}" sibTransId="{D339398C-7BC9-4E52-9DA0-938FC56DD9FC}"/>
    <dgm:cxn modelId="{E0FE8028-8523-48AA-85FF-E9643604E7C7}" srcId="{908E7C24-7864-4BC0-AB35-DE710CA7F6BF}" destId="{E613F5A0-8985-40B9-AF84-EFEB2CECDFF7}" srcOrd="0" destOrd="0" parTransId="{0172E7A5-7727-4837-8838-477079039D2F}" sibTransId="{ABA29124-A782-4355-9164-CDA5A7D0E93C}"/>
    <dgm:cxn modelId="{C6BF342C-6CC7-40DC-8661-0684D12E1133}" type="presOf" srcId="{33951741-F1CF-47CF-B7D2-B64456FA18E3}" destId="{48616F49-6786-4112-9B97-B411060C5BE9}" srcOrd="0" destOrd="0" presId="urn:microsoft.com/office/officeart/2005/8/layout/lProcess3"/>
    <dgm:cxn modelId="{13D3755F-F476-421D-B395-75EC70F51790}" type="presOf" srcId="{908E7C24-7864-4BC0-AB35-DE710CA7F6BF}" destId="{338C8000-9EF6-43B1-BC99-92598A16DBED}" srcOrd="0" destOrd="0" presId="urn:microsoft.com/office/officeart/2005/8/layout/lProcess3"/>
    <dgm:cxn modelId="{7B19C141-21F5-4972-90DD-D5645A18AC2A}" srcId="{C6BD4D8F-90DE-448A-9BF1-97E957A5849D}" destId="{08086331-A7F3-47BE-BC95-6C87C9DAD76D}" srcOrd="1" destOrd="0" parTransId="{FF94AD07-9B1F-463B-A427-F546BB224FBE}" sibTransId="{50BA18CA-5DF4-4562-B615-A1F3A6EA6AB4}"/>
    <dgm:cxn modelId="{0F782178-5CA7-4DC2-A56B-2CBF7120A2D1}" srcId="{54EA5F8C-9B24-4E2C-ABE0-9FB425F6C433}" destId="{908E7C24-7864-4BC0-AB35-DE710CA7F6BF}" srcOrd="2" destOrd="0" parTransId="{8489E714-FDEE-4538-9B7C-975AC80DC999}" sibTransId="{18764A08-7A07-47D1-ACFB-46B05687716E}"/>
    <dgm:cxn modelId="{2F91FC79-9272-4126-AAFD-5BC1AA4BCAEA}" type="presOf" srcId="{86B5CDA1-4BC1-41B6-A45D-56A8D0EBA771}" destId="{596ADA78-11D2-46D1-8E1E-5A816D3DB8E9}" srcOrd="0" destOrd="0" presId="urn:microsoft.com/office/officeart/2005/8/layout/lProcess3"/>
    <dgm:cxn modelId="{C28E0E95-3DB9-4573-8F4B-DF6CDCC5CD1C}" srcId="{FA517EEA-E5C8-4541-A14B-1CEC23BF0274}" destId="{8F834517-55A0-423B-A203-A20ACE6EDD26}" srcOrd="1" destOrd="0" parTransId="{D68982EB-9954-43F1-850C-BD699CDAE4A2}" sibTransId="{240FEFD0-2681-4F93-8AB3-144A19A06A37}"/>
    <dgm:cxn modelId="{9AB93796-A762-473F-80C5-EE1450821841}" srcId="{FA517EEA-E5C8-4541-A14B-1CEC23BF0274}" destId="{33951741-F1CF-47CF-B7D2-B64456FA18E3}" srcOrd="0" destOrd="0" parTransId="{901D9174-A1CF-40A3-B2D7-07303FD3C257}" sibTransId="{CBB46BA9-0D17-46B2-9CE5-DAEA51B2391D}"/>
    <dgm:cxn modelId="{FB995EA4-EF15-419B-8692-3E5A7721D3C7}" type="presOf" srcId="{E613F5A0-8985-40B9-AF84-EFEB2CECDFF7}" destId="{63872FF1-BBB0-4D19-85EC-2F20B070A858}" srcOrd="0" destOrd="0" presId="urn:microsoft.com/office/officeart/2005/8/layout/lProcess3"/>
    <dgm:cxn modelId="{A3EA1DA8-B9A6-4797-9E99-D10EE3E6E2D9}" srcId="{54EA5F8C-9B24-4E2C-ABE0-9FB425F6C433}" destId="{FA517EEA-E5C8-4541-A14B-1CEC23BF0274}" srcOrd="1" destOrd="0" parTransId="{F15C1E96-CC1D-4B18-AC94-D8BF00FFCECC}" sibTransId="{F7A88250-F143-4A7F-8FE7-5B46D7429A65}"/>
    <dgm:cxn modelId="{17D672B6-0614-4117-A87A-31C6A15AFDA3}" type="presOf" srcId="{08086331-A7F3-47BE-BC95-6C87C9DAD76D}" destId="{90A206E0-8C7D-456A-8D86-9E74BA85529D}" srcOrd="0" destOrd="0" presId="urn:microsoft.com/office/officeart/2005/8/layout/lProcess3"/>
    <dgm:cxn modelId="{208751B9-63CD-4C9F-B6D1-3CAF35EA3154}" type="presOf" srcId="{54EA5F8C-9B24-4E2C-ABE0-9FB425F6C433}" destId="{D0ADEB3D-CBBD-48E3-A34A-B304D290A0EA}" srcOrd="0" destOrd="0" presId="urn:microsoft.com/office/officeart/2005/8/layout/lProcess3"/>
    <dgm:cxn modelId="{7A14E6C9-885E-4A50-83AA-51E3A7A8A573}" type="presOf" srcId="{8F834517-55A0-423B-A203-A20ACE6EDD26}" destId="{37660B11-9A3E-4F1F-9D14-A539AEB9113A}" srcOrd="0" destOrd="0" presId="urn:microsoft.com/office/officeart/2005/8/layout/lProcess3"/>
    <dgm:cxn modelId="{DE83C5D3-033F-40A9-AE34-3E2675E57395}" srcId="{FA517EEA-E5C8-4541-A14B-1CEC23BF0274}" destId="{22A43B0B-3285-4C7C-ABA3-AB8070CE4E54}" srcOrd="2" destOrd="0" parTransId="{EC0E0FC1-F01D-4DA5-AC6E-7CBA08A79AE2}" sibTransId="{AFED7BFE-60A5-4C74-98F7-77EC8902CC87}"/>
    <dgm:cxn modelId="{EF21BFDD-78BB-4729-8800-704012D4F7D7}" type="presOf" srcId="{22A43B0B-3285-4C7C-ABA3-AB8070CE4E54}" destId="{1B98DF80-FBA4-4233-A5C1-E75D9AF1905E}" srcOrd="0" destOrd="0" presId="urn:microsoft.com/office/officeart/2005/8/layout/lProcess3"/>
    <dgm:cxn modelId="{7E857DFD-CF97-4FE8-A8F2-C8F2EA7073F1}" type="presOf" srcId="{FA517EEA-E5C8-4541-A14B-1CEC23BF0274}" destId="{D8ACFD07-ED8E-46E7-B740-5764BE85BC77}" srcOrd="0" destOrd="0" presId="urn:microsoft.com/office/officeart/2005/8/layout/lProcess3"/>
    <dgm:cxn modelId="{C68FF958-AF8C-4C09-ADA0-48DAEFC01214}" type="presParOf" srcId="{D0ADEB3D-CBBD-48E3-A34A-B304D290A0EA}" destId="{CE44805F-F154-4D9F-8865-ECCC210B291C}" srcOrd="0" destOrd="0" presId="urn:microsoft.com/office/officeart/2005/8/layout/lProcess3"/>
    <dgm:cxn modelId="{D1A7FE16-C245-4632-8B07-F3C6F79349DC}" type="presParOf" srcId="{CE44805F-F154-4D9F-8865-ECCC210B291C}" destId="{C75F9917-5D9C-4350-889A-4FD729035041}" srcOrd="0" destOrd="0" presId="urn:microsoft.com/office/officeart/2005/8/layout/lProcess3"/>
    <dgm:cxn modelId="{0B13CFE9-54D9-47C2-A4DB-323F531B3D4F}" type="presParOf" srcId="{CE44805F-F154-4D9F-8865-ECCC210B291C}" destId="{C5F5E882-CEC6-4114-8C1D-6373CE063A9B}" srcOrd="1" destOrd="0" presId="urn:microsoft.com/office/officeart/2005/8/layout/lProcess3"/>
    <dgm:cxn modelId="{8CF9A126-4A8A-4393-B56B-C3623FC6F7E3}" type="presParOf" srcId="{CE44805F-F154-4D9F-8865-ECCC210B291C}" destId="{596ADA78-11D2-46D1-8E1E-5A816D3DB8E9}" srcOrd="2" destOrd="0" presId="urn:microsoft.com/office/officeart/2005/8/layout/lProcess3"/>
    <dgm:cxn modelId="{2A32BD03-7A18-4924-915A-B83164F58C92}" type="presParOf" srcId="{CE44805F-F154-4D9F-8865-ECCC210B291C}" destId="{A6E36322-004C-485D-B74E-D510205D05DC}" srcOrd="3" destOrd="0" presId="urn:microsoft.com/office/officeart/2005/8/layout/lProcess3"/>
    <dgm:cxn modelId="{DAD0D6B1-20F3-4E84-9EB3-E709DAB5FA18}" type="presParOf" srcId="{CE44805F-F154-4D9F-8865-ECCC210B291C}" destId="{90A206E0-8C7D-456A-8D86-9E74BA85529D}" srcOrd="4" destOrd="0" presId="urn:microsoft.com/office/officeart/2005/8/layout/lProcess3"/>
    <dgm:cxn modelId="{209B6177-E5A4-4600-92CC-BD1EAC937366}" type="presParOf" srcId="{D0ADEB3D-CBBD-48E3-A34A-B304D290A0EA}" destId="{801A5CF4-7C9A-46A2-9FC5-FDC6F8DB0381}" srcOrd="1" destOrd="0" presId="urn:microsoft.com/office/officeart/2005/8/layout/lProcess3"/>
    <dgm:cxn modelId="{3C5D4752-7151-4B53-85BB-3E0524195C86}" type="presParOf" srcId="{D0ADEB3D-CBBD-48E3-A34A-B304D290A0EA}" destId="{B75D7330-ED75-4012-8AF6-85F9EF894F5C}" srcOrd="2" destOrd="0" presId="urn:microsoft.com/office/officeart/2005/8/layout/lProcess3"/>
    <dgm:cxn modelId="{25FE56D6-1699-415A-97F3-53F45EA20FA9}" type="presParOf" srcId="{B75D7330-ED75-4012-8AF6-85F9EF894F5C}" destId="{D8ACFD07-ED8E-46E7-B740-5764BE85BC77}" srcOrd="0" destOrd="0" presId="urn:microsoft.com/office/officeart/2005/8/layout/lProcess3"/>
    <dgm:cxn modelId="{297C70F6-2ACB-4AD1-B39F-7C0FE0D69F91}" type="presParOf" srcId="{B75D7330-ED75-4012-8AF6-85F9EF894F5C}" destId="{887000B5-4832-4D2F-9FD4-4C76AC32411A}" srcOrd="1" destOrd="0" presId="urn:microsoft.com/office/officeart/2005/8/layout/lProcess3"/>
    <dgm:cxn modelId="{EE2F6E0C-7B76-4426-971E-57A549B6E2FA}" type="presParOf" srcId="{B75D7330-ED75-4012-8AF6-85F9EF894F5C}" destId="{48616F49-6786-4112-9B97-B411060C5BE9}" srcOrd="2" destOrd="0" presId="urn:microsoft.com/office/officeart/2005/8/layout/lProcess3"/>
    <dgm:cxn modelId="{BB1A8881-42EF-4E5C-A879-DBB95A7E317C}" type="presParOf" srcId="{B75D7330-ED75-4012-8AF6-85F9EF894F5C}" destId="{B158F16A-7A88-4FB6-924A-2D86842BEFBD}" srcOrd="3" destOrd="0" presId="urn:microsoft.com/office/officeart/2005/8/layout/lProcess3"/>
    <dgm:cxn modelId="{8C62E9D1-C785-4D6C-AEB6-9496ED91F8F4}" type="presParOf" srcId="{B75D7330-ED75-4012-8AF6-85F9EF894F5C}" destId="{37660B11-9A3E-4F1F-9D14-A539AEB9113A}" srcOrd="4" destOrd="0" presId="urn:microsoft.com/office/officeart/2005/8/layout/lProcess3"/>
    <dgm:cxn modelId="{967BC32F-9E0A-4303-AA87-31D4DE2BB77E}" type="presParOf" srcId="{B75D7330-ED75-4012-8AF6-85F9EF894F5C}" destId="{D0E40778-8412-4277-8B89-F5316E86000F}" srcOrd="5" destOrd="0" presId="urn:microsoft.com/office/officeart/2005/8/layout/lProcess3"/>
    <dgm:cxn modelId="{B91D0427-DFFD-4376-8494-345121F31762}" type="presParOf" srcId="{B75D7330-ED75-4012-8AF6-85F9EF894F5C}" destId="{1B98DF80-FBA4-4233-A5C1-E75D9AF1905E}" srcOrd="6" destOrd="0" presId="urn:microsoft.com/office/officeart/2005/8/layout/lProcess3"/>
    <dgm:cxn modelId="{EDEB5CD7-1EF8-4BE6-A621-B89072323778}" type="presParOf" srcId="{D0ADEB3D-CBBD-48E3-A34A-B304D290A0EA}" destId="{527C47BC-EF57-46C9-8381-19E3B9950D59}" srcOrd="3" destOrd="0" presId="urn:microsoft.com/office/officeart/2005/8/layout/lProcess3"/>
    <dgm:cxn modelId="{E8894336-7C74-403B-AC83-68C993504825}" type="presParOf" srcId="{D0ADEB3D-CBBD-48E3-A34A-B304D290A0EA}" destId="{FFF58F70-1F48-4BD6-BBD0-A476B323A4D9}" srcOrd="4" destOrd="0" presId="urn:microsoft.com/office/officeart/2005/8/layout/lProcess3"/>
    <dgm:cxn modelId="{D222B2AD-95DA-4C34-8DAA-B70737D5F5F2}" type="presParOf" srcId="{FFF58F70-1F48-4BD6-BBD0-A476B323A4D9}" destId="{338C8000-9EF6-43B1-BC99-92598A16DBED}" srcOrd="0" destOrd="0" presId="urn:microsoft.com/office/officeart/2005/8/layout/lProcess3"/>
    <dgm:cxn modelId="{78EBC8F6-3106-42EE-8F12-D80027A58B01}" type="presParOf" srcId="{FFF58F70-1F48-4BD6-BBD0-A476B323A4D9}" destId="{E7FC7261-45A7-4B63-ADDD-2C6BA6177C04}" srcOrd="1" destOrd="0" presId="urn:microsoft.com/office/officeart/2005/8/layout/lProcess3"/>
    <dgm:cxn modelId="{C090F57A-287C-4D25-9DC0-69B8992BC2F9}" type="presParOf" srcId="{FFF58F70-1F48-4BD6-BBD0-A476B323A4D9}" destId="{63872FF1-BBB0-4D19-85EC-2F20B070A858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DBF72D-778A-43CA-80A7-7F92DFDFCDA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CFF4ED5-A12B-4233-B497-DB4D4B4CCF7B}">
      <dgm:prSet/>
      <dgm:spPr/>
      <dgm:t>
        <a:bodyPr/>
        <a:lstStyle/>
        <a:p>
          <a:pPr algn="l"/>
          <a:r>
            <a:rPr lang="en-GB" b="1" dirty="0"/>
            <a:t>Temperature:</a:t>
          </a:r>
          <a:r>
            <a:rPr lang="en-GB" dirty="0"/>
            <a:t> Average maximum is 12.69°C, while the average minimum is 5.87°C.</a:t>
          </a:r>
        </a:p>
      </dgm:t>
    </dgm:pt>
    <dgm:pt modelId="{6A4E3268-F16E-4CE5-9BA1-7A1F8C83EAEF}" type="parTrans" cxnId="{3A0101B9-386B-44A2-9DBA-C6E43D0A1A72}">
      <dgm:prSet/>
      <dgm:spPr/>
      <dgm:t>
        <a:bodyPr/>
        <a:lstStyle/>
        <a:p>
          <a:endParaRPr lang="en-GB"/>
        </a:p>
      </dgm:t>
    </dgm:pt>
    <dgm:pt modelId="{A07D9D46-4866-49E0-A15B-B97DD82566FB}" type="sibTrans" cxnId="{3A0101B9-386B-44A2-9DBA-C6E43D0A1A72}">
      <dgm:prSet/>
      <dgm:spPr/>
      <dgm:t>
        <a:bodyPr/>
        <a:lstStyle/>
        <a:p>
          <a:endParaRPr lang="en-GB"/>
        </a:p>
      </dgm:t>
    </dgm:pt>
    <dgm:pt modelId="{30E873A9-3C58-4304-A250-4EF3E7F2D2FD}">
      <dgm:prSet/>
      <dgm:spPr/>
      <dgm:t>
        <a:bodyPr/>
        <a:lstStyle/>
        <a:p>
          <a:pPr algn="l"/>
          <a:r>
            <a:rPr lang="en-GB" b="1" dirty="0"/>
            <a:t>Rainfall and Sunshine:</a:t>
          </a:r>
          <a:r>
            <a:rPr lang="en-GB" dirty="0"/>
            <a:t> Average rainfall is 74.67 mm, with an average of 116.4 sunshine hours per month.</a:t>
          </a:r>
        </a:p>
      </dgm:t>
    </dgm:pt>
    <dgm:pt modelId="{E3B6683D-FC11-4554-9BE1-F78FC463C43E}" type="parTrans" cxnId="{E539F512-9E77-4710-8EBA-7B2AC91EA604}">
      <dgm:prSet/>
      <dgm:spPr/>
      <dgm:t>
        <a:bodyPr/>
        <a:lstStyle/>
        <a:p>
          <a:endParaRPr lang="en-GB"/>
        </a:p>
      </dgm:t>
    </dgm:pt>
    <dgm:pt modelId="{EA5149E5-8982-4A16-BB35-B674516D8B5D}" type="sibTrans" cxnId="{E539F512-9E77-4710-8EBA-7B2AC91EA604}">
      <dgm:prSet/>
      <dgm:spPr/>
      <dgm:t>
        <a:bodyPr/>
        <a:lstStyle/>
        <a:p>
          <a:endParaRPr lang="en-GB"/>
        </a:p>
      </dgm:t>
    </dgm:pt>
    <dgm:pt modelId="{F2692605-78AF-40C7-8330-C0B1A091BAF6}">
      <dgm:prSet/>
      <dgm:spPr/>
      <dgm:t>
        <a:bodyPr/>
        <a:lstStyle/>
        <a:p>
          <a:pPr algn="l"/>
          <a:r>
            <a:rPr lang="en-GB" b="1"/>
            <a:t>Air Frost Days:</a:t>
          </a:r>
          <a:r>
            <a:rPr lang="en-GB"/>
            <a:t> Average of 3.38 days per month.</a:t>
          </a:r>
        </a:p>
      </dgm:t>
    </dgm:pt>
    <dgm:pt modelId="{467524F2-3897-4B07-834C-EC77230C627D}" type="parTrans" cxnId="{9D9AB739-3131-4AC6-81CA-08CDE6A60A43}">
      <dgm:prSet/>
      <dgm:spPr/>
      <dgm:t>
        <a:bodyPr/>
        <a:lstStyle/>
        <a:p>
          <a:endParaRPr lang="en-GB"/>
        </a:p>
      </dgm:t>
    </dgm:pt>
    <dgm:pt modelId="{B02B5806-2EF1-46B5-8ED3-C9ECA53B04D6}" type="sibTrans" cxnId="{9D9AB739-3131-4AC6-81CA-08CDE6A60A43}">
      <dgm:prSet/>
      <dgm:spPr/>
      <dgm:t>
        <a:bodyPr/>
        <a:lstStyle/>
        <a:p>
          <a:endParaRPr lang="en-GB"/>
        </a:p>
      </dgm:t>
    </dgm:pt>
    <dgm:pt modelId="{B497B2D6-FFEA-486C-A1D3-CB44DA0EC904}">
      <dgm:prSet/>
      <dgm:spPr/>
      <dgm:t>
        <a:bodyPr/>
        <a:lstStyle/>
        <a:p>
          <a:pPr algn="l"/>
          <a:r>
            <a:rPr lang="en-GB" b="1" dirty="0"/>
            <a:t>Data Coverage:</a:t>
          </a:r>
          <a:r>
            <a:rPr lang="en-GB" dirty="0"/>
            <a:t> Spans 167 years across all 12 months.</a:t>
          </a:r>
        </a:p>
      </dgm:t>
    </dgm:pt>
    <dgm:pt modelId="{0DD79BA9-984D-4FB6-9BE3-548A4455BF1A}" type="parTrans" cxnId="{B0B0C96D-8F5A-4A4D-9052-DF1ACACF80D5}">
      <dgm:prSet/>
      <dgm:spPr/>
      <dgm:t>
        <a:bodyPr/>
        <a:lstStyle/>
        <a:p>
          <a:endParaRPr lang="en-GB"/>
        </a:p>
      </dgm:t>
    </dgm:pt>
    <dgm:pt modelId="{D301C585-FECB-4F89-9AA6-C5E3CE4F1203}" type="sibTrans" cxnId="{B0B0C96D-8F5A-4A4D-9052-DF1ACACF80D5}">
      <dgm:prSet/>
      <dgm:spPr/>
      <dgm:t>
        <a:bodyPr/>
        <a:lstStyle/>
        <a:p>
          <a:endParaRPr lang="en-GB"/>
        </a:p>
      </dgm:t>
    </dgm:pt>
    <dgm:pt modelId="{A65ED36B-CE5A-4093-AC82-F8CBE5E9861E}" type="pres">
      <dgm:prSet presAssocID="{B4DBF72D-778A-43CA-80A7-7F92DFDFCDA0}" presName="linearFlow" presStyleCnt="0">
        <dgm:presLayoutVars>
          <dgm:dir/>
          <dgm:resizeHandles val="exact"/>
        </dgm:presLayoutVars>
      </dgm:prSet>
      <dgm:spPr/>
    </dgm:pt>
    <dgm:pt modelId="{6A85B0B3-3D8F-4BF4-96F6-A20FEA2A6FD4}" type="pres">
      <dgm:prSet presAssocID="{1CFF4ED5-A12B-4233-B497-DB4D4B4CCF7B}" presName="composite" presStyleCnt="0"/>
      <dgm:spPr/>
    </dgm:pt>
    <dgm:pt modelId="{73D05EB2-4944-4969-8A66-BD4ADFC01D98}" type="pres">
      <dgm:prSet presAssocID="{1CFF4ED5-A12B-4233-B497-DB4D4B4CCF7B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m (Smaller Sun) with solid fill"/>
        </a:ext>
      </dgm:extLst>
    </dgm:pt>
    <dgm:pt modelId="{86E3C16A-E67B-4255-87FA-EF12CD5B84E2}" type="pres">
      <dgm:prSet presAssocID="{1CFF4ED5-A12B-4233-B497-DB4D4B4CCF7B}" presName="txShp" presStyleLbl="node1" presStyleIdx="0" presStyleCnt="4">
        <dgm:presLayoutVars>
          <dgm:bulletEnabled val="1"/>
        </dgm:presLayoutVars>
      </dgm:prSet>
      <dgm:spPr/>
    </dgm:pt>
    <dgm:pt modelId="{ED686A73-E53D-47D7-949B-FFC3F40DDD87}" type="pres">
      <dgm:prSet presAssocID="{A07D9D46-4866-49E0-A15B-B97DD82566FB}" presName="spacing" presStyleCnt="0"/>
      <dgm:spPr/>
    </dgm:pt>
    <dgm:pt modelId="{D067C48C-C8AB-4BFF-92B7-4413CBFF8746}" type="pres">
      <dgm:prSet presAssocID="{30E873A9-3C58-4304-A250-4EF3E7F2D2FD}" presName="composite" presStyleCnt="0"/>
      <dgm:spPr/>
    </dgm:pt>
    <dgm:pt modelId="{D98C96AB-A600-42AA-9D7D-F51DA4E297D8}" type="pres">
      <dgm:prSet presAssocID="{30E873A9-3C58-4304-A250-4EF3E7F2D2FD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With Lightning And Rain with solid fill"/>
        </a:ext>
      </dgm:extLst>
    </dgm:pt>
    <dgm:pt modelId="{0762C42E-9A74-4F93-B9E8-27A3682D5CC9}" type="pres">
      <dgm:prSet presAssocID="{30E873A9-3C58-4304-A250-4EF3E7F2D2FD}" presName="txShp" presStyleLbl="node1" presStyleIdx="1" presStyleCnt="4">
        <dgm:presLayoutVars>
          <dgm:bulletEnabled val="1"/>
        </dgm:presLayoutVars>
      </dgm:prSet>
      <dgm:spPr/>
    </dgm:pt>
    <dgm:pt modelId="{3442D736-096E-4FF8-878D-42CA6C9446D0}" type="pres">
      <dgm:prSet presAssocID="{EA5149E5-8982-4A16-BB35-B674516D8B5D}" presName="spacing" presStyleCnt="0"/>
      <dgm:spPr/>
    </dgm:pt>
    <dgm:pt modelId="{6BA5A113-EC8C-403E-B834-BEE4619627DB}" type="pres">
      <dgm:prSet presAssocID="{F2692605-78AF-40C7-8330-C0B1A091BAF6}" presName="composite" presStyleCnt="0"/>
      <dgm:spPr/>
    </dgm:pt>
    <dgm:pt modelId="{52419138-CB39-4126-B94B-F7CC04E7075F}" type="pres">
      <dgm:prSet presAssocID="{F2692605-78AF-40C7-8330-C0B1A091BAF6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owflake with solid fill"/>
        </a:ext>
      </dgm:extLst>
    </dgm:pt>
    <dgm:pt modelId="{784228D1-D20B-42CF-AD2E-0D144490D31B}" type="pres">
      <dgm:prSet presAssocID="{F2692605-78AF-40C7-8330-C0B1A091BAF6}" presName="txShp" presStyleLbl="node1" presStyleIdx="2" presStyleCnt="4">
        <dgm:presLayoutVars>
          <dgm:bulletEnabled val="1"/>
        </dgm:presLayoutVars>
      </dgm:prSet>
      <dgm:spPr/>
    </dgm:pt>
    <dgm:pt modelId="{A8145F91-484E-4133-B2A5-61906172E738}" type="pres">
      <dgm:prSet presAssocID="{B02B5806-2EF1-46B5-8ED3-C9ECA53B04D6}" presName="spacing" presStyleCnt="0"/>
      <dgm:spPr/>
    </dgm:pt>
    <dgm:pt modelId="{B7C80B1C-554E-4CB8-A47E-D70200B1022D}" type="pres">
      <dgm:prSet presAssocID="{B497B2D6-FFEA-486C-A1D3-CB44DA0EC904}" presName="composite" presStyleCnt="0"/>
      <dgm:spPr/>
    </dgm:pt>
    <dgm:pt modelId="{1520DFD7-CC96-43D0-9224-8B31EA952298}" type="pres">
      <dgm:prSet presAssocID="{B497B2D6-FFEA-486C-A1D3-CB44DA0EC904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EC714F45-4358-43C2-A5EF-339CD22C50B7}" type="pres">
      <dgm:prSet presAssocID="{B497B2D6-FFEA-486C-A1D3-CB44DA0EC904}" presName="txShp" presStyleLbl="node1" presStyleIdx="3" presStyleCnt="4">
        <dgm:presLayoutVars>
          <dgm:bulletEnabled val="1"/>
        </dgm:presLayoutVars>
      </dgm:prSet>
      <dgm:spPr/>
    </dgm:pt>
  </dgm:ptLst>
  <dgm:cxnLst>
    <dgm:cxn modelId="{E539F512-9E77-4710-8EBA-7B2AC91EA604}" srcId="{B4DBF72D-778A-43CA-80A7-7F92DFDFCDA0}" destId="{30E873A9-3C58-4304-A250-4EF3E7F2D2FD}" srcOrd="1" destOrd="0" parTransId="{E3B6683D-FC11-4554-9BE1-F78FC463C43E}" sibTransId="{EA5149E5-8982-4A16-BB35-B674516D8B5D}"/>
    <dgm:cxn modelId="{9D9AB739-3131-4AC6-81CA-08CDE6A60A43}" srcId="{B4DBF72D-778A-43CA-80A7-7F92DFDFCDA0}" destId="{F2692605-78AF-40C7-8330-C0B1A091BAF6}" srcOrd="2" destOrd="0" parTransId="{467524F2-3897-4B07-834C-EC77230C627D}" sibTransId="{B02B5806-2EF1-46B5-8ED3-C9ECA53B04D6}"/>
    <dgm:cxn modelId="{281B653F-C4FE-4545-9F87-74527957C461}" type="presOf" srcId="{B4DBF72D-778A-43CA-80A7-7F92DFDFCDA0}" destId="{A65ED36B-CE5A-4093-AC82-F8CBE5E9861E}" srcOrd="0" destOrd="0" presId="urn:microsoft.com/office/officeart/2005/8/layout/vList3"/>
    <dgm:cxn modelId="{4B299B5D-DA6C-4BFA-87D8-B0C0CD1158D9}" type="presOf" srcId="{B497B2D6-FFEA-486C-A1D3-CB44DA0EC904}" destId="{EC714F45-4358-43C2-A5EF-339CD22C50B7}" srcOrd="0" destOrd="0" presId="urn:microsoft.com/office/officeart/2005/8/layout/vList3"/>
    <dgm:cxn modelId="{B0B0C96D-8F5A-4A4D-9052-DF1ACACF80D5}" srcId="{B4DBF72D-778A-43CA-80A7-7F92DFDFCDA0}" destId="{B497B2D6-FFEA-486C-A1D3-CB44DA0EC904}" srcOrd="3" destOrd="0" parTransId="{0DD79BA9-984D-4FB6-9BE3-548A4455BF1A}" sibTransId="{D301C585-FECB-4F89-9AA6-C5E3CE4F1203}"/>
    <dgm:cxn modelId="{A1174A87-2891-4347-A958-D98D1FFD6820}" type="presOf" srcId="{30E873A9-3C58-4304-A250-4EF3E7F2D2FD}" destId="{0762C42E-9A74-4F93-B9E8-27A3682D5CC9}" srcOrd="0" destOrd="0" presId="urn:microsoft.com/office/officeart/2005/8/layout/vList3"/>
    <dgm:cxn modelId="{FD26139D-2119-4331-8019-9AEFEC6FA05C}" type="presOf" srcId="{F2692605-78AF-40C7-8330-C0B1A091BAF6}" destId="{784228D1-D20B-42CF-AD2E-0D144490D31B}" srcOrd="0" destOrd="0" presId="urn:microsoft.com/office/officeart/2005/8/layout/vList3"/>
    <dgm:cxn modelId="{3A0101B9-386B-44A2-9DBA-C6E43D0A1A72}" srcId="{B4DBF72D-778A-43CA-80A7-7F92DFDFCDA0}" destId="{1CFF4ED5-A12B-4233-B497-DB4D4B4CCF7B}" srcOrd="0" destOrd="0" parTransId="{6A4E3268-F16E-4CE5-9BA1-7A1F8C83EAEF}" sibTransId="{A07D9D46-4866-49E0-A15B-B97DD82566FB}"/>
    <dgm:cxn modelId="{527D53F9-30F1-4530-9F5C-0DF7BC429B5F}" type="presOf" srcId="{1CFF4ED5-A12B-4233-B497-DB4D4B4CCF7B}" destId="{86E3C16A-E67B-4255-87FA-EF12CD5B84E2}" srcOrd="0" destOrd="0" presId="urn:microsoft.com/office/officeart/2005/8/layout/vList3"/>
    <dgm:cxn modelId="{E9987761-7AEC-45F5-B085-39371BD39E1D}" type="presParOf" srcId="{A65ED36B-CE5A-4093-AC82-F8CBE5E9861E}" destId="{6A85B0B3-3D8F-4BF4-96F6-A20FEA2A6FD4}" srcOrd="0" destOrd="0" presId="urn:microsoft.com/office/officeart/2005/8/layout/vList3"/>
    <dgm:cxn modelId="{C6161EFA-FDAE-4752-B699-D2D0AA128627}" type="presParOf" srcId="{6A85B0B3-3D8F-4BF4-96F6-A20FEA2A6FD4}" destId="{73D05EB2-4944-4969-8A66-BD4ADFC01D98}" srcOrd="0" destOrd="0" presId="urn:microsoft.com/office/officeart/2005/8/layout/vList3"/>
    <dgm:cxn modelId="{E0CD0743-1678-483B-BF42-B43DFEB8E21F}" type="presParOf" srcId="{6A85B0B3-3D8F-4BF4-96F6-A20FEA2A6FD4}" destId="{86E3C16A-E67B-4255-87FA-EF12CD5B84E2}" srcOrd="1" destOrd="0" presId="urn:microsoft.com/office/officeart/2005/8/layout/vList3"/>
    <dgm:cxn modelId="{FA12C4D8-3F61-4FB0-92A9-F09E26C92EA2}" type="presParOf" srcId="{A65ED36B-CE5A-4093-AC82-F8CBE5E9861E}" destId="{ED686A73-E53D-47D7-949B-FFC3F40DDD87}" srcOrd="1" destOrd="0" presId="urn:microsoft.com/office/officeart/2005/8/layout/vList3"/>
    <dgm:cxn modelId="{45032CE5-EAEC-45DA-8662-12ACE253C453}" type="presParOf" srcId="{A65ED36B-CE5A-4093-AC82-F8CBE5E9861E}" destId="{D067C48C-C8AB-4BFF-92B7-4413CBFF8746}" srcOrd="2" destOrd="0" presId="urn:microsoft.com/office/officeart/2005/8/layout/vList3"/>
    <dgm:cxn modelId="{8C16082C-9254-4A6B-B71A-004E960B4F9F}" type="presParOf" srcId="{D067C48C-C8AB-4BFF-92B7-4413CBFF8746}" destId="{D98C96AB-A600-42AA-9D7D-F51DA4E297D8}" srcOrd="0" destOrd="0" presId="urn:microsoft.com/office/officeart/2005/8/layout/vList3"/>
    <dgm:cxn modelId="{E5E1CA31-9A05-46C9-8B4C-A4B29F5C603B}" type="presParOf" srcId="{D067C48C-C8AB-4BFF-92B7-4413CBFF8746}" destId="{0762C42E-9A74-4F93-B9E8-27A3682D5CC9}" srcOrd="1" destOrd="0" presId="urn:microsoft.com/office/officeart/2005/8/layout/vList3"/>
    <dgm:cxn modelId="{CC883A10-5EF7-4E5E-A75E-BEB86E4F5EF3}" type="presParOf" srcId="{A65ED36B-CE5A-4093-AC82-F8CBE5E9861E}" destId="{3442D736-096E-4FF8-878D-42CA6C9446D0}" srcOrd="3" destOrd="0" presId="urn:microsoft.com/office/officeart/2005/8/layout/vList3"/>
    <dgm:cxn modelId="{2E7D53F7-8304-4777-A4C1-AAB000134D4E}" type="presParOf" srcId="{A65ED36B-CE5A-4093-AC82-F8CBE5E9861E}" destId="{6BA5A113-EC8C-403E-B834-BEE4619627DB}" srcOrd="4" destOrd="0" presId="urn:microsoft.com/office/officeart/2005/8/layout/vList3"/>
    <dgm:cxn modelId="{FA701C1C-5E24-449E-ABF6-DD8DBA291FF9}" type="presParOf" srcId="{6BA5A113-EC8C-403E-B834-BEE4619627DB}" destId="{52419138-CB39-4126-B94B-F7CC04E7075F}" srcOrd="0" destOrd="0" presId="urn:microsoft.com/office/officeart/2005/8/layout/vList3"/>
    <dgm:cxn modelId="{5A82A9FF-47A7-44C1-A0BC-D77588C7376A}" type="presParOf" srcId="{6BA5A113-EC8C-403E-B834-BEE4619627DB}" destId="{784228D1-D20B-42CF-AD2E-0D144490D31B}" srcOrd="1" destOrd="0" presId="urn:microsoft.com/office/officeart/2005/8/layout/vList3"/>
    <dgm:cxn modelId="{C3BC8969-D5FD-4AEE-A846-49B81F32CE1F}" type="presParOf" srcId="{A65ED36B-CE5A-4093-AC82-F8CBE5E9861E}" destId="{A8145F91-484E-4133-B2A5-61906172E738}" srcOrd="5" destOrd="0" presId="urn:microsoft.com/office/officeart/2005/8/layout/vList3"/>
    <dgm:cxn modelId="{29F381C0-A804-4983-A1D4-F634175412CC}" type="presParOf" srcId="{A65ED36B-CE5A-4093-AC82-F8CBE5E9861E}" destId="{B7C80B1C-554E-4CB8-A47E-D70200B1022D}" srcOrd="6" destOrd="0" presId="urn:microsoft.com/office/officeart/2005/8/layout/vList3"/>
    <dgm:cxn modelId="{7E1C6907-4551-4F30-A1BE-E5D4665FAD32}" type="presParOf" srcId="{B7C80B1C-554E-4CB8-A47E-D70200B1022D}" destId="{1520DFD7-CC96-43D0-9224-8B31EA952298}" srcOrd="0" destOrd="0" presId="urn:microsoft.com/office/officeart/2005/8/layout/vList3"/>
    <dgm:cxn modelId="{F8B9857B-399F-499F-9B89-F90789309289}" type="presParOf" srcId="{B7C80B1C-554E-4CB8-A47E-D70200B1022D}" destId="{EC714F45-4358-43C2-A5EF-339CD22C50B7}" srcOrd="1" destOrd="0" presId="urn:microsoft.com/office/officeart/2005/8/layout/vList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705BF4-E785-4F57-B077-58C677428D5A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B4E1E5-E65C-433B-90F2-EBA6774182FC}">
      <dgm:prSet/>
      <dgm:spPr/>
      <dgm:t>
        <a:bodyPr/>
        <a:lstStyle/>
        <a:p>
          <a:r>
            <a:rPr lang="en-US"/>
            <a:t>Sentinel-2 Spectral Bands</a:t>
          </a:r>
          <a:endParaRPr lang="en-GB"/>
        </a:p>
      </dgm:t>
    </dgm:pt>
    <dgm:pt modelId="{79BFF732-504F-4F47-BF08-AADF3BFD77C2}" type="parTrans" cxnId="{2F208671-1CDC-4494-A0B7-FAA750A308CF}">
      <dgm:prSet/>
      <dgm:spPr/>
      <dgm:t>
        <a:bodyPr/>
        <a:lstStyle/>
        <a:p>
          <a:endParaRPr lang="en-GB"/>
        </a:p>
      </dgm:t>
    </dgm:pt>
    <dgm:pt modelId="{AF4CE5AC-9E27-462D-96C1-700C19E6D755}" type="sibTrans" cxnId="{2F208671-1CDC-4494-A0B7-FAA750A308CF}">
      <dgm:prSet/>
      <dgm:spPr/>
      <dgm:t>
        <a:bodyPr/>
        <a:lstStyle/>
        <a:p>
          <a:endParaRPr lang="en-GB"/>
        </a:p>
      </dgm:t>
    </dgm:pt>
    <dgm:pt modelId="{64DEA16E-D792-40FC-A868-2BDB5FC44898}">
      <dgm:prSet/>
      <dgm:spPr/>
      <dgm:t>
        <a:bodyPr/>
        <a:lstStyle/>
        <a:p>
          <a:r>
            <a:rPr lang="en-IN" dirty="0"/>
            <a:t>Blue Band (B02)</a:t>
          </a:r>
          <a:endParaRPr lang="en-GB" dirty="0"/>
        </a:p>
      </dgm:t>
    </dgm:pt>
    <dgm:pt modelId="{B661CEAC-5793-44D6-A44B-5604B5884230}" type="parTrans" cxnId="{874038F9-27E8-4ABB-AE17-84B87A58FA04}">
      <dgm:prSet/>
      <dgm:spPr/>
      <dgm:t>
        <a:bodyPr/>
        <a:lstStyle/>
        <a:p>
          <a:endParaRPr lang="en-GB"/>
        </a:p>
      </dgm:t>
    </dgm:pt>
    <dgm:pt modelId="{0DC797FE-7E80-4417-8462-36A11AB1050F}" type="sibTrans" cxnId="{874038F9-27E8-4ABB-AE17-84B87A58FA04}">
      <dgm:prSet/>
      <dgm:spPr/>
      <dgm:t>
        <a:bodyPr/>
        <a:lstStyle/>
        <a:p>
          <a:endParaRPr lang="en-GB"/>
        </a:p>
      </dgm:t>
    </dgm:pt>
    <dgm:pt modelId="{A835D71E-E86C-45A9-A387-A56910AE5D60}">
      <dgm:prSet/>
      <dgm:spPr/>
      <dgm:t>
        <a:bodyPr/>
        <a:lstStyle/>
        <a:p>
          <a:r>
            <a:rPr lang="en-IN" dirty="0"/>
            <a:t>Red Band (B04)</a:t>
          </a:r>
          <a:endParaRPr lang="en-GB" dirty="0"/>
        </a:p>
      </dgm:t>
    </dgm:pt>
    <dgm:pt modelId="{496DFA5B-60BD-40D3-AC22-84C43050E909}" type="parTrans" cxnId="{A8C246E3-EC58-4540-8C29-F5B65C398ED5}">
      <dgm:prSet/>
      <dgm:spPr/>
      <dgm:t>
        <a:bodyPr/>
        <a:lstStyle/>
        <a:p>
          <a:endParaRPr lang="en-GB"/>
        </a:p>
      </dgm:t>
    </dgm:pt>
    <dgm:pt modelId="{376981EC-80D1-4F82-9819-AD5F4AEF5604}" type="sibTrans" cxnId="{A8C246E3-EC58-4540-8C29-F5B65C398ED5}">
      <dgm:prSet/>
      <dgm:spPr/>
      <dgm:t>
        <a:bodyPr/>
        <a:lstStyle/>
        <a:p>
          <a:endParaRPr lang="en-GB"/>
        </a:p>
      </dgm:t>
    </dgm:pt>
    <dgm:pt modelId="{43D43B2F-F868-43B6-BC19-BB3662D5C9C9}">
      <dgm:prSet/>
      <dgm:spPr/>
      <dgm:t>
        <a:bodyPr/>
        <a:lstStyle/>
        <a:p>
          <a:r>
            <a:rPr lang="en-IN" dirty="0"/>
            <a:t>Near-Infrared Band (B08)</a:t>
          </a:r>
          <a:endParaRPr lang="en-GB" dirty="0"/>
        </a:p>
      </dgm:t>
    </dgm:pt>
    <dgm:pt modelId="{72D44D08-FD4A-4A89-A0CE-13C48BA8B7F5}" type="parTrans" cxnId="{D8C711B4-5441-4417-AC90-1193820AB701}">
      <dgm:prSet/>
      <dgm:spPr/>
      <dgm:t>
        <a:bodyPr/>
        <a:lstStyle/>
        <a:p>
          <a:endParaRPr lang="en-GB"/>
        </a:p>
      </dgm:t>
    </dgm:pt>
    <dgm:pt modelId="{91A9E903-8D39-4AD4-8FD2-9C8060F16B65}" type="sibTrans" cxnId="{D8C711B4-5441-4417-AC90-1193820AB701}">
      <dgm:prSet/>
      <dgm:spPr/>
      <dgm:t>
        <a:bodyPr/>
        <a:lstStyle/>
        <a:p>
          <a:endParaRPr lang="en-GB"/>
        </a:p>
      </dgm:t>
    </dgm:pt>
    <dgm:pt modelId="{083947AC-02A1-4082-9EE4-452327D829E1}">
      <dgm:prSet/>
      <dgm:spPr/>
      <dgm:t>
        <a:bodyPr/>
        <a:lstStyle/>
        <a:p>
          <a:r>
            <a:rPr lang="en-IN" dirty="0"/>
            <a:t>Short-Wave Infrared Band (B11)</a:t>
          </a:r>
          <a:endParaRPr lang="en-GB" dirty="0"/>
        </a:p>
      </dgm:t>
    </dgm:pt>
    <dgm:pt modelId="{72AAC370-2FBC-4FD6-9935-ACB7D8E8FF22}" type="parTrans" cxnId="{310C5AE5-52F6-4B00-8637-DB872E8F1EB8}">
      <dgm:prSet/>
      <dgm:spPr/>
      <dgm:t>
        <a:bodyPr/>
        <a:lstStyle/>
        <a:p>
          <a:endParaRPr lang="en-GB"/>
        </a:p>
      </dgm:t>
    </dgm:pt>
    <dgm:pt modelId="{6E379830-23AF-4E09-8A69-539FC4A304ED}" type="sibTrans" cxnId="{310C5AE5-52F6-4B00-8637-DB872E8F1EB8}">
      <dgm:prSet/>
      <dgm:spPr/>
      <dgm:t>
        <a:bodyPr/>
        <a:lstStyle/>
        <a:p>
          <a:endParaRPr lang="en-GB"/>
        </a:p>
      </dgm:t>
    </dgm:pt>
    <dgm:pt modelId="{54009403-D1DE-4483-95C6-7CB8F0F1CFA7}">
      <dgm:prSet/>
      <dgm:spPr/>
      <dgm:t>
        <a:bodyPr/>
        <a:lstStyle/>
        <a:p>
          <a:r>
            <a:rPr lang="en-IN" dirty="0"/>
            <a:t>Green Band (B03)</a:t>
          </a:r>
          <a:endParaRPr lang="en-GB" dirty="0"/>
        </a:p>
      </dgm:t>
    </dgm:pt>
    <dgm:pt modelId="{066F7BAA-15F1-4A04-BD66-C4DB795A31C2}" type="parTrans" cxnId="{D6293658-BDD8-46A6-8320-C5EB37CBF0D3}">
      <dgm:prSet/>
      <dgm:spPr/>
      <dgm:t>
        <a:bodyPr/>
        <a:lstStyle/>
        <a:p>
          <a:endParaRPr lang="en-GB"/>
        </a:p>
      </dgm:t>
    </dgm:pt>
    <dgm:pt modelId="{EFF3EDEF-7B8C-4B38-A3DD-2B24989A3617}" type="sibTrans" cxnId="{D6293658-BDD8-46A6-8320-C5EB37CBF0D3}">
      <dgm:prSet/>
      <dgm:spPr/>
      <dgm:t>
        <a:bodyPr/>
        <a:lstStyle/>
        <a:p>
          <a:endParaRPr lang="en-GB"/>
        </a:p>
      </dgm:t>
    </dgm:pt>
    <dgm:pt modelId="{E511358C-7F06-42B2-AE2D-860769018544}" type="pres">
      <dgm:prSet presAssocID="{6C705BF4-E785-4F57-B077-58C677428D5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71F8536-7028-4129-99CE-E0F12BDBCB72}" type="pres">
      <dgm:prSet presAssocID="{CFB4E1E5-E65C-433B-90F2-EBA6774182FC}" presName="centerShape" presStyleLbl="node0" presStyleIdx="0" presStyleCnt="1"/>
      <dgm:spPr/>
    </dgm:pt>
    <dgm:pt modelId="{E13BE15E-0329-4D90-8C60-B23E687513D6}" type="pres">
      <dgm:prSet presAssocID="{B661CEAC-5793-44D6-A44B-5604B5884230}" presName="Name9" presStyleLbl="parChTrans1D2" presStyleIdx="0" presStyleCnt="5"/>
      <dgm:spPr/>
    </dgm:pt>
    <dgm:pt modelId="{939C3507-EC17-4667-A97C-ED053C01E8C9}" type="pres">
      <dgm:prSet presAssocID="{B661CEAC-5793-44D6-A44B-5604B5884230}" presName="connTx" presStyleLbl="parChTrans1D2" presStyleIdx="0" presStyleCnt="5"/>
      <dgm:spPr/>
    </dgm:pt>
    <dgm:pt modelId="{1FA8C64D-17B8-4BBF-8EF3-2B72B186EE9E}" type="pres">
      <dgm:prSet presAssocID="{64DEA16E-D792-40FC-A868-2BDB5FC44898}" presName="node" presStyleLbl="node1" presStyleIdx="0" presStyleCnt="5">
        <dgm:presLayoutVars>
          <dgm:bulletEnabled val="1"/>
        </dgm:presLayoutVars>
      </dgm:prSet>
      <dgm:spPr/>
    </dgm:pt>
    <dgm:pt modelId="{02E2F97D-DA4D-40E2-BDD6-F89F2DCDDDF3}" type="pres">
      <dgm:prSet presAssocID="{066F7BAA-15F1-4A04-BD66-C4DB795A31C2}" presName="Name9" presStyleLbl="parChTrans1D2" presStyleIdx="1" presStyleCnt="5"/>
      <dgm:spPr/>
    </dgm:pt>
    <dgm:pt modelId="{D9C68189-4F61-4F7F-8709-B2F21DFE1A06}" type="pres">
      <dgm:prSet presAssocID="{066F7BAA-15F1-4A04-BD66-C4DB795A31C2}" presName="connTx" presStyleLbl="parChTrans1D2" presStyleIdx="1" presStyleCnt="5"/>
      <dgm:spPr/>
    </dgm:pt>
    <dgm:pt modelId="{691DCA66-9B49-4C4F-8B98-14F8271C21B2}" type="pres">
      <dgm:prSet presAssocID="{54009403-D1DE-4483-95C6-7CB8F0F1CFA7}" presName="node" presStyleLbl="node1" presStyleIdx="1" presStyleCnt="5">
        <dgm:presLayoutVars>
          <dgm:bulletEnabled val="1"/>
        </dgm:presLayoutVars>
      </dgm:prSet>
      <dgm:spPr/>
    </dgm:pt>
    <dgm:pt modelId="{2077DBF3-1F36-464E-8F86-C72869CB735B}" type="pres">
      <dgm:prSet presAssocID="{496DFA5B-60BD-40D3-AC22-84C43050E909}" presName="Name9" presStyleLbl="parChTrans1D2" presStyleIdx="2" presStyleCnt="5"/>
      <dgm:spPr/>
    </dgm:pt>
    <dgm:pt modelId="{D1FCA835-2280-4AB1-A25E-38FE773F422A}" type="pres">
      <dgm:prSet presAssocID="{496DFA5B-60BD-40D3-AC22-84C43050E909}" presName="connTx" presStyleLbl="parChTrans1D2" presStyleIdx="2" presStyleCnt="5"/>
      <dgm:spPr/>
    </dgm:pt>
    <dgm:pt modelId="{9CDD1D2B-BDA1-413C-B988-256186BB189A}" type="pres">
      <dgm:prSet presAssocID="{A835D71E-E86C-45A9-A387-A56910AE5D60}" presName="node" presStyleLbl="node1" presStyleIdx="2" presStyleCnt="5">
        <dgm:presLayoutVars>
          <dgm:bulletEnabled val="1"/>
        </dgm:presLayoutVars>
      </dgm:prSet>
      <dgm:spPr/>
    </dgm:pt>
    <dgm:pt modelId="{A2D34000-EA40-4A9D-85AC-B7FA49C03E85}" type="pres">
      <dgm:prSet presAssocID="{72D44D08-FD4A-4A89-A0CE-13C48BA8B7F5}" presName="Name9" presStyleLbl="parChTrans1D2" presStyleIdx="3" presStyleCnt="5"/>
      <dgm:spPr/>
    </dgm:pt>
    <dgm:pt modelId="{ABA8B17B-BBF5-4182-8C07-1061B675FAC7}" type="pres">
      <dgm:prSet presAssocID="{72D44D08-FD4A-4A89-A0CE-13C48BA8B7F5}" presName="connTx" presStyleLbl="parChTrans1D2" presStyleIdx="3" presStyleCnt="5"/>
      <dgm:spPr/>
    </dgm:pt>
    <dgm:pt modelId="{3A12EE16-B116-4A52-AAC5-CAD0506D06F9}" type="pres">
      <dgm:prSet presAssocID="{43D43B2F-F868-43B6-BC19-BB3662D5C9C9}" presName="node" presStyleLbl="node1" presStyleIdx="3" presStyleCnt="5">
        <dgm:presLayoutVars>
          <dgm:bulletEnabled val="1"/>
        </dgm:presLayoutVars>
      </dgm:prSet>
      <dgm:spPr/>
    </dgm:pt>
    <dgm:pt modelId="{AE719564-D531-4981-94C5-168247AB58C8}" type="pres">
      <dgm:prSet presAssocID="{72AAC370-2FBC-4FD6-9935-ACB7D8E8FF22}" presName="Name9" presStyleLbl="parChTrans1D2" presStyleIdx="4" presStyleCnt="5"/>
      <dgm:spPr/>
    </dgm:pt>
    <dgm:pt modelId="{575A27A3-9AB0-42D5-B554-04D678FDB6C7}" type="pres">
      <dgm:prSet presAssocID="{72AAC370-2FBC-4FD6-9935-ACB7D8E8FF22}" presName="connTx" presStyleLbl="parChTrans1D2" presStyleIdx="4" presStyleCnt="5"/>
      <dgm:spPr/>
    </dgm:pt>
    <dgm:pt modelId="{3499939A-E672-4984-9C7D-2A878BEBC814}" type="pres">
      <dgm:prSet presAssocID="{083947AC-02A1-4082-9EE4-452327D829E1}" presName="node" presStyleLbl="node1" presStyleIdx="4" presStyleCnt="5">
        <dgm:presLayoutVars>
          <dgm:bulletEnabled val="1"/>
        </dgm:presLayoutVars>
      </dgm:prSet>
      <dgm:spPr/>
    </dgm:pt>
  </dgm:ptLst>
  <dgm:cxnLst>
    <dgm:cxn modelId="{5181DC2A-B390-4E20-B085-A0BA75AD1B05}" type="presOf" srcId="{B661CEAC-5793-44D6-A44B-5604B5884230}" destId="{E13BE15E-0329-4D90-8C60-B23E687513D6}" srcOrd="0" destOrd="0" presId="urn:microsoft.com/office/officeart/2005/8/layout/radial1"/>
    <dgm:cxn modelId="{65D9263A-A8BC-48AB-83C3-CF21933C9E64}" type="presOf" srcId="{066F7BAA-15F1-4A04-BD66-C4DB795A31C2}" destId="{02E2F97D-DA4D-40E2-BDD6-F89F2DCDDDF3}" srcOrd="0" destOrd="0" presId="urn:microsoft.com/office/officeart/2005/8/layout/radial1"/>
    <dgm:cxn modelId="{B5503660-AFB9-4DE1-9401-5A524922555A}" type="presOf" srcId="{066F7BAA-15F1-4A04-BD66-C4DB795A31C2}" destId="{D9C68189-4F61-4F7F-8709-B2F21DFE1A06}" srcOrd="1" destOrd="0" presId="urn:microsoft.com/office/officeart/2005/8/layout/radial1"/>
    <dgm:cxn modelId="{DD37D944-CF26-45B5-BC52-EAD155035BD8}" type="presOf" srcId="{64DEA16E-D792-40FC-A868-2BDB5FC44898}" destId="{1FA8C64D-17B8-4BBF-8EF3-2B72B186EE9E}" srcOrd="0" destOrd="0" presId="urn:microsoft.com/office/officeart/2005/8/layout/radial1"/>
    <dgm:cxn modelId="{2F208671-1CDC-4494-A0B7-FAA750A308CF}" srcId="{6C705BF4-E785-4F57-B077-58C677428D5A}" destId="{CFB4E1E5-E65C-433B-90F2-EBA6774182FC}" srcOrd="0" destOrd="0" parTransId="{79BFF732-504F-4F47-BF08-AADF3BFD77C2}" sibTransId="{AF4CE5AC-9E27-462D-96C1-700C19E6D755}"/>
    <dgm:cxn modelId="{EB006476-AA0F-4812-9FFF-902443B84DE4}" type="presOf" srcId="{496DFA5B-60BD-40D3-AC22-84C43050E909}" destId="{D1FCA835-2280-4AB1-A25E-38FE773F422A}" srcOrd="1" destOrd="0" presId="urn:microsoft.com/office/officeart/2005/8/layout/radial1"/>
    <dgm:cxn modelId="{D6293658-BDD8-46A6-8320-C5EB37CBF0D3}" srcId="{CFB4E1E5-E65C-433B-90F2-EBA6774182FC}" destId="{54009403-D1DE-4483-95C6-7CB8F0F1CFA7}" srcOrd="1" destOrd="0" parTransId="{066F7BAA-15F1-4A04-BD66-C4DB795A31C2}" sibTransId="{EFF3EDEF-7B8C-4B38-A3DD-2B24989A3617}"/>
    <dgm:cxn modelId="{39AD5987-0A8A-4310-9B0D-4FB5DC9A625C}" type="presOf" srcId="{72AAC370-2FBC-4FD6-9935-ACB7D8E8FF22}" destId="{AE719564-D531-4981-94C5-168247AB58C8}" srcOrd="0" destOrd="0" presId="urn:microsoft.com/office/officeart/2005/8/layout/radial1"/>
    <dgm:cxn modelId="{35D28B8A-6826-41F9-99F8-2B073FEB6F6D}" type="presOf" srcId="{496DFA5B-60BD-40D3-AC22-84C43050E909}" destId="{2077DBF3-1F36-464E-8F86-C72869CB735B}" srcOrd="0" destOrd="0" presId="urn:microsoft.com/office/officeart/2005/8/layout/radial1"/>
    <dgm:cxn modelId="{A4A86A8B-5BD9-4095-B4D3-E99680A04AB6}" type="presOf" srcId="{6C705BF4-E785-4F57-B077-58C677428D5A}" destId="{E511358C-7F06-42B2-AE2D-860769018544}" srcOrd="0" destOrd="0" presId="urn:microsoft.com/office/officeart/2005/8/layout/radial1"/>
    <dgm:cxn modelId="{02C4129F-ED5A-45FB-A183-8249FF801114}" type="presOf" srcId="{CFB4E1E5-E65C-433B-90F2-EBA6774182FC}" destId="{271F8536-7028-4129-99CE-E0F12BDBCB72}" srcOrd="0" destOrd="0" presId="urn:microsoft.com/office/officeart/2005/8/layout/radial1"/>
    <dgm:cxn modelId="{0F83DCAD-7477-4CAE-B02E-E80EB4030082}" type="presOf" srcId="{54009403-D1DE-4483-95C6-7CB8F0F1CFA7}" destId="{691DCA66-9B49-4C4F-8B98-14F8271C21B2}" srcOrd="0" destOrd="0" presId="urn:microsoft.com/office/officeart/2005/8/layout/radial1"/>
    <dgm:cxn modelId="{D8C711B4-5441-4417-AC90-1193820AB701}" srcId="{CFB4E1E5-E65C-433B-90F2-EBA6774182FC}" destId="{43D43B2F-F868-43B6-BC19-BB3662D5C9C9}" srcOrd="3" destOrd="0" parTransId="{72D44D08-FD4A-4A89-A0CE-13C48BA8B7F5}" sibTransId="{91A9E903-8D39-4AD4-8FD2-9C8060F16B65}"/>
    <dgm:cxn modelId="{A74FEBD1-3ABE-481F-9A74-5F7BD1D3BDA8}" type="presOf" srcId="{083947AC-02A1-4082-9EE4-452327D829E1}" destId="{3499939A-E672-4984-9C7D-2A878BEBC814}" srcOrd="0" destOrd="0" presId="urn:microsoft.com/office/officeart/2005/8/layout/radial1"/>
    <dgm:cxn modelId="{F30A3CD3-050F-4211-B3D0-A1A87A0305CC}" type="presOf" srcId="{43D43B2F-F868-43B6-BC19-BB3662D5C9C9}" destId="{3A12EE16-B116-4A52-AAC5-CAD0506D06F9}" srcOrd="0" destOrd="0" presId="urn:microsoft.com/office/officeart/2005/8/layout/radial1"/>
    <dgm:cxn modelId="{3509C2D3-402C-4C78-97D8-6D75B69D7AF2}" type="presOf" srcId="{72D44D08-FD4A-4A89-A0CE-13C48BA8B7F5}" destId="{ABA8B17B-BBF5-4182-8C07-1061B675FAC7}" srcOrd="1" destOrd="0" presId="urn:microsoft.com/office/officeart/2005/8/layout/radial1"/>
    <dgm:cxn modelId="{1BD046D4-5AC5-4F73-9346-C0B4CE5F76AE}" type="presOf" srcId="{72D44D08-FD4A-4A89-A0CE-13C48BA8B7F5}" destId="{A2D34000-EA40-4A9D-85AC-B7FA49C03E85}" srcOrd="0" destOrd="0" presId="urn:microsoft.com/office/officeart/2005/8/layout/radial1"/>
    <dgm:cxn modelId="{2CFD97E2-0379-4C7D-9A15-4E7D0C926D5E}" type="presOf" srcId="{72AAC370-2FBC-4FD6-9935-ACB7D8E8FF22}" destId="{575A27A3-9AB0-42D5-B554-04D678FDB6C7}" srcOrd="1" destOrd="0" presId="urn:microsoft.com/office/officeart/2005/8/layout/radial1"/>
    <dgm:cxn modelId="{A8C246E3-EC58-4540-8C29-F5B65C398ED5}" srcId="{CFB4E1E5-E65C-433B-90F2-EBA6774182FC}" destId="{A835D71E-E86C-45A9-A387-A56910AE5D60}" srcOrd="2" destOrd="0" parTransId="{496DFA5B-60BD-40D3-AC22-84C43050E909}" sibTransId="{376981EC-80D1-4F82-9819-AD5F4AEF5604}"/>
    <dgm:cxn modelId="{310C5AE5-52F6-4B00-8637-DB872E8F1EB8}" srcId="{CFB4E1E5-E65C-433B-90F2-EBA6774182FC}" destId="{083947AC-02A1-4082-9EE4-452327D829E1}" srcOrd="4" destOrd="0" parTransId="{72AAC370-2FBC-4FD6-9935-ACB7D8E8FF22}" sibTransId="{6E379830-23AF-4E09-8A69-539FC4A304ED}"/>
    <dgm:cxn modelId="{CF50AFF4-691A-4FA7-B1FC-0006E209F1D2}" type="presOf" srcId="{B661CEAC-5793-44D6-A44B-5604B5884230}" destId="{939C3507-EC17-4667-A97C-ED053C01E8C9}" srcOrd="1" destOrd="0" presId="urn:microsoft.com/office/officeart/2005/8/layout/radial1"/>
    <dgm:cxn modelId="{874038F9-27E8-4ABB-AE17-84B87A58FA04}" srcId="{CFB4E1E5-E65C-433B-90F2-EBA6774182FC}" destId="{64DEA16E-D792-40FC-A868-2BDB5FC44898}" srcOrd="0" destOrd="0" parTransId="{B661CEAC-5793-44D6-A44B-5604B5884230}" sibTransId="{0DC797FE-7E80-4417-8462-36A11AB1050F}"/>
    <dgm:cxn modelId="{064E23FF-A58C-4925-BE89-64E1AAFC1E8E}" type="presOf" srcId="{A835D71E-E86C-45A9-A387-A56910AE5D60}" destId="{9CDD1D2B-BDA1-413C-B988-256186BB189A}" srcOrd="0" destOrd="0" presId="urn:microsoft.com/office/officeart/2005/8/layout/radial1"/>
    <dgm:cxn modelId="{23E759D8-C713-4360-9CF2-7F573CC8F34E}" type="presParOf" srcId="{E511358C-7F06-42B2-AE2D-860769018544}" destId="{271F8536-7028-4129-99CE-E0F12BDBCB72}" srcOrd="0" destOrd="0" presId="urn:microsoft.com/office/officeart/2005/8/layout/radial1"/>
    <dgm:cxn modelId="{927D6062-113D-4A06-AD28-DD5AFBE5765D}" type="presParOf" srcId="{E511358C-7F06-42B2-AE2D-860769018544}" destId="{E13BE15E-0329-4D90-8C60-B23E687513D6}" srcOrd="1" destOrd="0" presId="urn:microsoft.com/office/officeart/2005/8/layout/radial1"/>
    <dgm:cxn modelId="{A9ED373C-AE3E-4BCB-A06A-B608DF2061EA}" type="presParOf" srcId="{E13BE15E-0329-4D90-8C60-B23E687513D6}" destId="{939C3507-EC17-4667-A97C-ED053C01E8C9}" srcOrd="0" destOrd="0" presId="urn:microsoft.com/office/officeart/2005/8/layout/radial1"/>
    <dgm:cxn modelId="{99901062-33A1-4524-A55E-D2842E8DA7BB}" type="presParOf" srcId="{E511358C-7F06-42B2-AE2D-860769018544}" destId="{1FA8C64D-17B8-4BBF-8EF3-2B72B186EE9E}" srcOrd="2" destOrd="0" presId="urn:microsoft.com/office/officeart/2005/8/layout/radial1"/>
    <dgm:cxn modelId="{5120D239-349A-4BCD-9C9D-1B37C2801DE3}" type="presParOf" srcId="{E511358C-7F06-42B2-AE2D-860769018544}" destId="{02E2F97D-DA4D-40E2-BDD6-F89F2DCDDDF3}" srcOrd="3" destOrd="0" presId="urn:microsoft.com/office/officeart/2005/8/layout/radial1"/>
    <dgm:cxn modelId="{7FEC2C7E-0AC6-4484-A301-66DCE77BE5F2}" type="presParOf" srcId="{02E2F97D-DA4D-40E2-BDD6-F89F2DCDDDF3}" destId="{D9C68189-4F61-4F7F-8709-B2F21DFE1A06}" srcOrd="0" destOrd="0" presId="urn:microsoft.com/office/officeart/2005/8/layout/radial1"/>
    <dgm:cxn modelId="{D5E038EC-2D11-48DF-A976-E25EF4430C42}" type="presParOf" srcId="{E511358C-7F06-42B2-AE2D-860769018544}" destId="{691DCA66-9B49-4C4F-8B98-14F8271C21B2}" srcOrd="4" destOrd="0" presId="urn:microsoft.com/office/officeart/2005/8/layout/radial1"/>
    <dgm:cxn modelId="{A07C91F2-58F2-4E03-9871-8BE932A584F5}" type="presParOf" srcId="{E511358C-7F06-42B2-AE2D-860769018544}" destId="{2077DBF3-1F36-464E-8F86-C72869CB735B}" srcOrd="5" destOrd="0" presId="urn:microsoft.com/office/officeart/2005/8/layout/radial1"/>
    <dgm:cxn modelId="{9B4B3640-EC81-439E-9DAA-D425A31EB37A}" type="presParOf" srcId="{2077DBF3-1F36-464E-8F86-C72869CB735B}" destId="{D1FCA835-2280-4AB1-A25E-38FE773F422A}" srcOrd="0" destOrd="0" presId="urn:microsoft.com/office/officeart/2005/8/layout/radial1"/>
    <dgm:cxn modelId="{2FA08BB2-6C06-4200-8E05-6135211426E8}" type="presParOf" srcId="{E511358C-7F06-42B2-AE2D-860769018544}" destId="{9CDD1D2B-BDA1-413C-B988-256186BB189A}" srcOrd="6" destOrd="0" presId="urn:microsoft.com/office/officeart/2005/8/layout/radial1"/>
    <dgm:cxn modelId="{8CA4ED46-F097-4AAE-A5C2-2C647DF1BB74}" type="presParOf" srcId="{E511358C-7F06-42B2-AE2D-860769018544}" destId="{A2D34000-EA40-4A9D-85AC-B7FA49C03E85}" srcOrd="7" destOrd="0" presId="urn:microsoft.com/office/officeart/2005/8/layout/radial1"/>
    <dgm:cxn modelId="{54D29FED-D582-4347-A4D4-1F861AE2A5E4}" type="presParOf" srcId="{A2D34000-EA40-4A9D-85AC-B7FA49C03E85}" destId="{ABA8B17B-BBF5-4182-8C07-1061B675FAC7}" srcOrd="0" destOrd="0" presId="urn:microsoft.com/office/officeart/2005/8/layout/radial1"/>
    <dgm:cxn modelId="{969EC63B-848F-434A-A99E-DA56E48716AB}" type="presParOf" srcId="{E511358C-7F06-42B2-AE2D-860769018544}" destId="{3A12EE16-B116-4A52-AAC5-CAD0506D06F9}" srcOrd="8" destOrd="0" presId="urn:microsoft.com/office/officeart/2005/8/layout/radial1"/>
    <dgm:cxn modelId="{31D6FAEC-4769-4788-AB2B-AA28AA9303C7}" type="presParOf" srcId="{E511358C-7F06-42B2-AE2D-860769018544}" destId="{AE719564-D531-4981-94C5-168247AB58C8}" srcOrd="9" destOrd="0" presId="urn:microsoft.com/office/officeart/2005/8/layout/radial1"/>
    <dgm:cxn modelId="{97D21DC0-05E6-4D98-9FA1-CDBF557FC646}" type="presParOf" srcId="{AE719564-D531-4981-94C5-168247AB58C8}" destId="{575A27A3-9AB0-42D5-B554-04D678FDB6C7}" srcOrd="0" destOrd="0" presId="urn:microsoft.com/office/officeart/2005/8/layout/radial1"/>
    <dgm:cxn modelId="{CF61681F-0224-45BF-8C3D-1A0750F4DC29}" type="presParOf" srcId="{E511358C-7F06-42B2-AE2D-860769018544}" destId="{3499939A-E672-4984-9C7D-2A878BEBC814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E1ACFC-DC24-4B2A-9720-C64BF5D2464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FDED7763-5E85-48CF-8ADC-8128B04D5A34}">
      <dgm:prSet/>
      <dgm:spPr/>
      <dgm:t>
        <a:bodyPr/>
        <a:lstStyle/>
        <a:p>
          <a:r>
            <a:rPr lang="en-GB" dirty="0"/>
            <a:t>Flexible Feature Utilization: </a:t>
          </a:r>
        </a:p>
      </dgm:t>
    </dgm:pt>
    <dgm:pt modelId="{F9A60D14-A03B-4F84-8CB9-D4D2CB1D2B91}" type="parTrans" cxnId="{4C5209BC-20C1-4022-AAD1-59E1BA9D870C}">
      <dgm:prSet/>
      <dgm:spPr/>
      <dgm:t>
        <a:bodyPr/>
        <a:lstStyle/>
        <a:p>
          <a:endParaRPr lang="en-GB"/>
        </a:p>
      </dgm:t>
    </dgm:pt>
    <dgm:pt modelId="{47F72DA0-2141-48D6-BAC3-CDA8191B09B2}" type="sibTrans" cxnId="{4C5209BC-20C1-4022-AAD1-59E1BA9D870C}">
      <dgm:prSet/>
      <dgm:spPr/>
      <dgm:t>
        <a:bodyPr/>
        <a:lstStyle/>
        <a:p>
          <a:endParaRPr lang="en-GB"/>
        </a:p>
      </dgm:t>
    </dgm:pt>
    <dgm:pt modelId="{2CD26808-118F-4B6C-AD3A-F2B800C82C01}">
      <dgm:prSet/>
      <dgm:spPr/>
      <dgm:t>
        <a:bodyPr/>
        <a:lstStyle/>
        <a:p>
          <a:r>
            <a:rPr lang="en-GB"/>
            <a:t>Use raw features instead of strict thresholds to capture more nuanced data patterns.</a:t>
          </a:r>
        </a:p>
      </dgm:t>
    </dgm:pt>
    <dgm:pt modelId="{CDC654A5-4350-4E67-A6A0-D0F2CFE2ACC3}" type="parTrans" cxnId="{A2C4AABD-6B1D-4E7A-B7B8-FF6E5C518C8E}">
      <dgm:prSet/>
      <dgm:spPr/>
      <dgm:t>
        <a:bodyPr/>
        <a:lstStyle/>
        <a:p>
          <a:endParaRPr lang="en-GB"/>
        </a:p>
      </dgm:t>
    </dgm:pt>
    <dgm:pt modelId="{8853DDE0-73CA-4DE3-A20E-7F13DF444ED6}" type="sibTrans" cxnId="{A2C4AABD-6B1D-4E7A-B7B8-FF6E5C518C8E}">
      <dgm:prSet/>
      <dgm:spPr/>
      <dgm:t>
        <a:bodyPr/>
        <a:lstStyle/>
        <a:p>
          <a:endParaRPr lang="en-GB"/>
        </a:p>
      </dgm:t>
    </dgm:pt>
    <dgm:pt modelId="{135D50F8-712F-454A-8FBC-D42132EB0B51}">
      <dgm:prSet/>
      <dgm:spPr/>
      <dgm:t>
        <a:bodyPr/>
        <a:lstStyle/>
        <a:p>
          <a:r>
            <a:rPr lang="en-GB" dirty="0"/>
            <a:t>Enhanced Model Learning: </a:t>
          </a:r>
        </a:p>
      </dgm:t>
    </dgm:pt>
    <dgm:pt modelId="{A511F1C1-3F0A-4AEA-AF69-5BB06960D270}" type="parTrans" cxnId="{D88E6A7A-4B47-483B-B0FB-63E4812E36BB}">
      <dgm:prSet/>
      <dgm:spPr/>
      <dgm:t>
        <a:bodyPr/>
        <a:lstStyle/>
        <a:p>
          <a:endParaRPr lang="en-GB"/>
        </a:p>
      </dgm:t>
    </dgm:pt>
    <dgm:pt modelId="{0CA8A86A-A4FD-49CF-AD83-D83332090821}" type="sibTrans" cxnId="{D88E6A7A-4B47-483B-B0FB-63E4812E36BB}">
      <dgm:prSet/>
      <dgm:spPr/>
      <dgm:t>
        <a:bodyPr/>
        <a:lstStyle/>
        <a:p>
          <a:endParaRPr lang="en-GB"/>
        </a:p>
      </dgm:t>
    </dgm:pt>
    <dgm:pt modelId="{7F4B0A0A-2517-44F9-9069-624B8E9DA91B}">
      <dgm:prSet/>
      <dgm:spPr/>
      <dgm:t>
        <a:bodyPr/>
        <a:lstStyle/>
        <a:p>
          <a:r>
            <a:rPr lang="en-GB" dirty="0"/>
            <a:t>Enable the model to learn complex relationships between features, improving predictive accuracy.</a:t>
          </a:r>
        </a:p>
      </dgm:t>
    </dgm:pt>
    <dgm:pt modelId="{5E28C860-8655-42BD-A4E8-FCFFB38C9B56}" type="parTrans" cxnId="{B0CA1D58-5067-4C98-A573-8CFC5FAEB75A}">
      <dgm:prSet/>
      <dgm:spPr/>
      <dgm:t>
        <a:bodyPr/>
        <a:lstStyle/>
        <a:p>
          <a:endParaRPr lang="en-GB"/>
        </a:p>
      </dgm:t>
    </dgm:pt>
    <dgm:pt modelId="{B7FA8C4A-7799-425B-8A3F-AAFFFCBB8A54}" type="sibTrans" cxnId="{B0CA1D58-5067-4C98-A573-8CFC5FAEB75A}">
      <dgm:prSet/>
      <dgm:spPr/>
      <dgm:t>
        <a:bodyPr/>
        <a:lstStyle/>
        <a:p>
          <a:endParaRPr lang="en-GB"/>
        </a:p>
      </dgm:t>
    </dgm:pt>
    <dgm:pt modelId="{CB2D07F7-EACC-4C7F-A595-7D0114A061D7}" type="pres">
      <dgm:prSet presAssocID="{E7E1ACFC-DC24-4B2A-9720-C64BF5D2464E}" presName="arrowDiagram" presStyleCnt="0">
        <dgm:presLayoutVars>
          <dgm:chMax val="5"/>
          <dgm:dir/>
          <dgm:resizeHandles val="exact"/>
        </dgm:presLayoutVars>
      </dgm:prSet>
      <dgm:spPr/>
    </dgm:pt>
    <dgm:pt modelId="{221BB079-0725-4835-BECA-E43974FB7B0D}" type="pres">
      <dgm:prSet presAssocID="{E7E1ACFC-DC24-4B2A-9720-C64BF5D2464E}" presName="arrow" presStyleLbl="bgShp" presStyleIdx="0" presStyleCnt="1"/>
      <dgm:spPr/>
    </dgm:pt>
    <dgm:pt modelId="{2172B689-C9AB-4242-A487-C6C5B647F719}" type="pres">
      <dgm:prSet presAssocID="{E7E1ACFC-DC24-4B2A-9720-C64BF5D2464E}" presName="arrowDiagram2" presStyleCnt="0"/>
      <dgm:spPr/>
    </dgm:pt>
    <dgm:pt modelId="{EF82FD21-CC96-49FA-912D-6405A8012E96}" type="pres">
      <dgm:prSet presAssocID="{FDED7763-5E85-48CF-8ADC-8128B04D5A34}" presName="bullet2a" presStyleLbl="node1" presStyleIdx="0" presStyleCnt="2"/>
      <dgm:spPr/>
    </dgm:pt>
    <dgm:pt modelId="{DA556D2F-A41F-4B8F-B450-28497FC924BA}" type="pres">
      <dgm:prSet presAssocID="{FDED7763-5E85-48CF-8ADC-8128B04D5A34}" presName="textBox2a" presStyleLbl="revTx" presStyleIdx="0" presStyleCnt="2">
        <dgm:presLayoutVars>
          <dgm:bulletEnabled val="1"/>
        </dgm:presLayoutVars>
      </dgm:prSet>
      <dgm:spPr/>
    </dgm:pt>
    <dgm:pt modelId="{9DD416A3-743B-4FD8-A8D2-A7AD07068DE3}" type="pres">
      <dgm:prSet presAssocID="{135D50F8-712F-454A-8FBC-D42132EB0B51}" presName="bullet2b" presStyleLbl="node1" presStyleIdx="1" presStyleCnt="2"/>
      <dgm:spPr/>
    </dgm:pt>
    <dgm:pt modelId="{4F23093B-5172-467F-A9B0-23ABCDCC1ED7}" type="pres">
      <dgm:prSet presAssocID="{135D50F8-712F-454A-8FBC-D42132EB0B51}" presName="textBox2b" presStyleLbl="revTx" presStyleIdx="1" presStyleCnt="2">
        <dgm:presLayoutVars>
          <dgm:bulletEnabled val="1"/>
        </dgm:presLayoutVars>
      </dgm:prSet>
      <dgm:spPr/>
    </dgm:pt>
  </dgm:ptLst>
  <dgm:cxnLst>
    <dgm:cxn modelId="{D8E6940D-C1E0-4996-B737-97D7FA8871EC}" type="presOf" srcId="{135D50F8-712F-454A-8FBC-D42132EB0B51}" destId="{4F23093B-5172-467F-A9B0-23ABCDCC1ED7}" srcOrd="0" destOrd="0" presId="urn:microsoft.com/office/officeart/2005/8/layout/arrow2"/>
    <dgm:cxn modelId="{C198AA3A-11D4-48D7-A02A-7763A8CFB18E}" type="presOf" srcId="{7F4B0A0A-2517-44F9-9069-624B8E9DA91B}" destId="{4F23093B-5172-467F-A9B0-23ABCDCC1ED7}" srcOrd="0" destOrd="1" presId="urn:microsoft.com/office/officeart/2005/8/layout/arrow2"/>
    <dgm:cxn modelId="{02848464-152D-423E-AA74-BEE34D3B7475}" type="presOf" srcId="{FDED7763-5E85-48CF-8ADC-8128B04D5A34}" destId="{DA556D2F-A41F-4B8F-B450-28497FC924BA}" srcOrd="0" destOrd="0" presId="urn:microsoft.com/office/officeart/2005/8/layout/arrow2"/>
    <dgm:cxn modelId="{B0CA1D58-5067-4C98-A573-8CFC5FAEB75A}" srcId="{135D50F8-712F-454A-8FBC-D42132EB0B51}" destId="{7F4B0A0A-2517-44F9-9069-624B8E9DA91B}" srcOrd="0" destOrd="0" parTransId="{5E28C860-8655-42BD-A4E8-FCFFB38C9B56}" sibTransId="{B7FA8C4A-7799-425B-8A3F-AAFFFCBB8A54}"/>
    <dgm:cxn modelId="{D88E6A7A-4B47-483B-B0FB-63E4812E36BB}" srcId="{E7E1ACFC-DC24-4B2A-9720-C64BF5D2464E}" destId="{135D50F8-712F-454A-8FBC-D42132EB0B51}" srcOrd="1" destOrd="0" parTransId="{A511F1C1-3F0A-4AEA-AF69-5BB06960D270}" sibTransId="{0CA8A86A-A4FD-49CF-AD83-D83332090821}"/>
    <dgm:cxn modelId="{E98DDDA2-6F8D-4F58-8C77-83AB9C42F40D}" type="presOf" srcId="{E7E1ACFC-DC24-4B2A-9720-C64BF5D2464E}" destId="{CB2D07F7-EACC-4C7F-A595-7D0114A061D7}" srcOrd="0" destOrd="0" presId="urn:microsoft.com/office/officeart/2005/8/layout/arrow2"/>
    <dgm:cxn modelId="{4C5209BC-20C1-4022-AAD1-59E1BA9D870C}" srcId="{E7E1ACFC-DC24-4B2A-9720-C64BF5D2464E}" destId="{FDED7763-5E85-48CF-8ADC-8128B04D5A34}" srcOrd="0" destOrd="0" parTransId="{F9A60D14-A03B-4F84-8CB9-D4D2CB1D2B91}" sibTransId="{47F72DA0-2141-48D6-BAC3-CDA8191B09B2}"/>
    <dgm:cxn modelId="{A2C4AABD-6B1D-4E7A-B7B8-FF6E5C518C8E}" srcId="{FDED7763-5E85-48CF-8ADC-8128B04D5A34}" destId="{2CD26808-118F-4B6C-AD3A-F2B800C82C01}" srcOrd="0" destOrd="0" parTransId="{CDC654A5-4350-4E67-A6A0-D0F2CFE2ACC3}" sibTransId="{8853DDE0-73CA-4DE3-A20E-7F13DF444ED6}"/>
    <dgm:cxn modelId="{A6C2A4C8-6CE4-4F5A-8F61-BA7E2D9978FF}" type="presOf" srcId="{2CD26808-118F-4B6C-AD3A-F2B800C82C01}" destId="{DA556D2F-A41F-4B8F-B450-28497FC924BA}" srcOrd="0" destOrd="1" presId="urn:microsoft.com/office/officeart/2005/8/layout/arrow2"/>
    <dgm:cxn modelId="{8CE7B9DC-5D44-403F-8FA1-B3C6A456BDA9}" type="presParOf" srcId="{CB2D07F7-EACC-4C7F-A595-7D0114A061D7}" destId="{221BB079-0725-4835-BECA-E43974FB7B0D}" srcOrd="0" destOrd="0" presId="urn:microsoft.com/office/officeart/2005/8/layout/arrow2"/>
    <dgm:cxn modelId="{A005C0AA-CF49-435F-BBC3-F88C1DDF9451}" type="presParOf" srcId="{CB2D07F7-EACC-4C7F-A595-7D0114A061D7}" destId="{2172B689-C9AB-4242-A487-C6C5B647F719}" srcOrd="1" destOrd="0" presId="urn:microsoft.com/office/officeart/2005/8/layout/arrow2"/>
    <dgm:cxn modelId="{D64027EE-3444-474F-8A82-AB4A84DEF6DF}" type="presParOf" srcId="{2172B689-C9AB-4242-A487-C6C5B647F719}" destId="{EF82FD21-CC96-49FA-912D-6405A8012E96}" srcOrd="0" destOrd="0" presId="urn:microsoft.com/office/officeart/2005/8/layout/arrow2"/>
    <dgm:cxn modelId="{5CB90AE5-BA12-4F52-BA78-91C0ACB6649E}" type="presParOf" srcId="{2172B689-C9AB-4242-A487-C6C5B647F719}" destId="{DA556D2F-A41F-4B8F-B450-28497FC924BA}" srcOrd="1" destOrd="0" presId="urn:microsoft.com/office/officeart/2005/8/layout/arrow2"/>
    <dgm:cxn modelId="{B42E3C39-52D0-4167-8138-FB801A3A85DA}" type="presParOf" srcId="{2172B689-C9AB-4242-A487-C6C5B647F719}" destId="{9DD416A3-743B-4FD8-A8D2-A7AD07068DE3}" srcOrd="2" destOrd="0" presId="urn:microsoft.com/office/officeart/2005/8/layout/arrow2"/>
    <dgm:cxn modelId="{E89DECEC-CA42-4153-9E9E-B47FCD776A28}" type="presParOf" srcId="{2172B689-C9AB-4242-A487-C6C5B647F719}" destId="{4F23093B-5172-467F-A9B0-23ABCDCC1ED7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F6E31-1E63-4859-82EE-F8B7878CD765}">
      <dsp:nvSpPr>
        <dsp:cNvPr id="0" name=""/>
        <dsp:cNvSpPr/>
      </dsp:nvSpPr>
      <dsp:spPr>
        <a:xfrm>
          <a:off x="0" y="210074"/>
          <a:ext cx="8573385" cy="595350"/>
        </a:xfrm>
        <a:prstGeom prst="snip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390" tIns="249936" rIns="66539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b="1" kern="1200" dirty="0"/>
            <a:t>Growing focus on solar energy to cut greenhouse gas emissions.</a:t>
          </a:r>
        </a:p>
      </dsp:txBody>
      <dsp:txXfrm>
        <a:off x="49613" y="259687"/>
        <a:ext cx="8474159" cy="496124"/>
      </dsp:txXfrm>
    </dsp:sp>
    <dsp:sp modelId="{58898DC4-0A14-4E60-AD6F-740623DE1FF0}">
      <dsp:nvSpPr>
        <dsp:cNvPr id="0" name=""/>
        <dsp:cNvSpPr/>
      </dsp:nvSpPr>
      <dsp:spPr>
        <a:xfrm>
          <a:off x="428669" y="32954"/>
          <a:ext cx="6001369" cy="354240"/>
        </a:xfrm>
        <a:prstGeom prst="snip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837" tIns="0" rIns="22683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Global Shift to Renewable Energy:</a:t>
          </a:r>
          <a:endParaRPr lang="en-GB" sz="1200" kern="1200" dirty="0"/>
        </a:p>
      </dsp:txBody>
      <dsp:txXfrm>
        <a:off x="458190" y="62475"/>
        <a:ext cx="5942327" cy="295198"/>
      </dsp:txXfrm>
    </dsp:sp>
    <dsp:sp modelId="{83D3324B-488B-4971-AFB2-1D7634403154}">
      <dsp:nvSpPr>
        <dsp:cNvPr id="0" name=""/>
        <dsp:cNvSpPr/>
      </dsp:nvSpPr>
      <dsp:spPr>
        <a:xfrm>
          <a:off x="0" y="1047345"/>
          <a:ext cx="8573385" cy="1020600"/>
        </a:xfrm>
        <a:prstGeom prst="snip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390" tIns="249936" rIns="66539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/>
            <a:t>Location and Weather</a:t>
          </a:r>
          <a:r>
            <a:rPr lang="en-GB" sz="1200" kern="1200" dirty="0"/>
            <a:t>: Solar potential is impacted by geography, weather patterns, and seasons.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/>
            <a:t>Economic and Environmental Impact</a:t>
          </a:r>
          <a:r>
            <a:rPr lang="en-GB" sz="1200" kern="1200" dirty="0"/>
            <a:t>: Incorrect panel placement results in low energy yield, financial loss, and environmental consequences.</a:t>
          </a:r>
        </a:p>
      </dsp:txBody>
      <dsp:txXfrm>
        <a:off x="85052" y="1132397"/>
        <a:ext cx="8403281" cy="850496"/>
      </dsp:txXfrm>
    </dsp:sp>
    <dsp:sp modelId="{655C319F-A40D-46F6-A524-6F5F4B9674BF}">
      <dsp:nvSpPr>
        <dsp:cNvPr id="0" name=""/>
        <dsp:cNvSpPr/>
      </dsp:nvSpPr>
      <dsp:spPr>
        <a:xfrm>
          <a:off x="428669" y="870225"/>
          <a:ext cx="6001369" cy="354240"/>
        </a:xfrm>
        <a:prstGeom prst="snip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837" tIns="0" rIns="22683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Challenges in Solar Energy Generation:</a:t>
          </a:r>
          <a:endParaRPr lang="en-GB" sz="1200" kern="1200"/>
        </a:p>
      </dsp:txBody>
      <dsp:txXfrm>
        <a:off x="458190" y="899746"/>
        <a:ext cx="5942327" cy="295198"/>
      </dsp:txXfrm>
    </dsp:sp>
    <dsp:sp modelId="{A902198C-6C9C-4320-8CA7-F512E06A2E31}">
      <dsp:nvSpPr>
        <dsp:cNvPr id="0" name=""/>
        <dsp:cNvSpPr/>
      </dsp:nvSpPr>
      <dsp:spPr>
        <a:xfrm>
          <a:off x="0" y="2309864"/>
          <a:ext cx="8573385" cy="1209600"/>
        </a:xfrm>
        <a:prstGeom prst="snip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390" tIns="249936" rIns="66539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/>
            <a:t>Why It Matters</a:t>
          </a:r>
          <a:r>
            <a:rPr lang="en-GB" sz="1200" kern="1200" dirty="0"/>
            <a:t>: Ensures optimal panel positioning, maximizes energy output, and boosts financial returns.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/>
            <a:t>Technology Role</a:t>
          </a:r>
          <a:r>
            <a:rPr lang="en-GB" sz="1200" kern="1200" dirty="0"/>
            <a:t>: Leverages satellite data and weather information for accurate solar potential mapping.</a:t>
          </a:r>
        </a:p>
      </dsp:txBody>
      <dsp:txXfrm>
        <a:off x="100802" y="2410666"/>
        <a:ext cx="8371781" cy="1007996"/>
      </dsp:txXfrm>
    </dsp:sp>
    <dsp:sp modelId="{FA351FBF-B1FB-4414-920B-6E3FBC5BA650}">
      <dsp:nvSpPr>
        <dsp:cNvPr id="0" name=""/>
        <dsp:cNvSpPr/>
      </dsp:nvSpPr>
      <dsp:spPr>
        <a:xfrm>
          <a:off x="428669" y="2132745"/>
          <a:ext cx="6001369" cy="354240"/>
        </a:xfrm>
        <a:prstGeom prst="snip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837" tIns="0" rIns="22683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Need for Accurate Solar Mapping:</a:t>
          </a:r>
          <a:endParaRPr lang="en-GB" sz="1200" kern="1200"/>
        </a:p>
      </dsp:txBody>
      <dsp:txXfrm>
        <a:off x="458190" y="2162266"/>
        <a:ext cx="5942327" cy="295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F9917-5D9C-4350-889A-4FD729035041}">
      <dsp:nvSpPr>
        <dsp:cNvPr id="0" name=""/>
        <dsp:cNvSpPr/>
      </dsp:nvSpPr>
      <dsp:spPr>
        <a:xfrm>
          <a:off x="227646" y="2408"/>
          <a:ext cx="2561969" cy="10247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08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Challenges in Developing Solar Energy Models:</a:t>
          </a:r>
        </a:p>
      </dsp:txBody>
      <dsp:txXfrm>
        <a:off x="227646" y="2408"/>
        <a:ext cx="2305772" cy="1024787"/>
      </dsp:txXfrm>
    </dsp:sp>
    <dsp:sp modelId="{596ADA78-11D2-46D1-8E1E-5A816D3DB8E9}">
      <dsp:nvSpPr>
        <dsp:cNvPr id="0" name=""/>
        <dsp:cNvSpPr/>
      </dsp:nvSpPr>
      <dsp:spPr>
        <a:xfrm>
          <a:off x="2456559" y="89515"/>
          <a:ext cx="2959061" cy="8505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08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Data Complexity</a:t>
          </a:r>
        </a:p>
      </dsp:txBody>
      <dsp:txXfrm>
        <a:off x="2881846" y="89515"/>
        <a:ext cx="2108488" cy="850573"/>
      </dsp:txXfrm>
    </dsp:sp>
    <dsp:sp modelId="{90A206E0-8C7D-456A-8D86-9E74BA85529D}">
      <dsp:nvSpPr>
        <dsp:cNvPr id="0" name=""/>
        <dsp:cNvSpPr/>
      </dsp:nvSpPr>
      <dsp:spPr>
        <a:xfrm>
          <a:off x="5117919" y="89515"/>
          <a:ext cx="3212957" cy="8505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08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Model Accuracy</a:t>
          </a:r>
        </a:p>
      </dsp:txBody>
      <dsp:txXfrm>
        <a:off x="5543206" y="89515"/>
        <a:ext cx="2362384" cy="850573"/>
      </dsp:txXfrm>
    </dsp:sp>
    <dsp:sp modelId="{D8ACFD07-ED8E-46E7-B740-5764BE85BC77}">
      <dsp:nvSpPr>
        <dsp:cNvPr id="0" name=""/>
        <dsp:cNvSpPr/>
      </dsp:nvSpPr>
      <dsp:spPr>
        <a:xfrm>
          <a:off x="227646" y="1170666"/>
          <a:ext cx="2561969" cy="10247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08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Potential Business Outcomes:</a:t>
          </a:r>
        </a:p>
      </dsp:txBody>
      <dsp:txXfrm>
        <a:off x="227646" y="1170666"/>
        <a:ext cx="2305772" cy="1024787"/>
      </dsp:txXfrm>
    </dsp:sp>
    <dsp:sp modelId="{48616F49-6786-4112-9B97-B411060C5BE9}">
      <dsp:nvSpPr>
        <dsp:cNvPr id="0" name=""/>
        <dsp:cNvSpPr/>
      </dsp:nvSpPr>
      <dsp:spPr>
        <a:xfrm>
          <a:off x="2456559" y="1257773"/>
          <a:ext cx="2126434" cy="8505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08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Resource Efficiency</a:t>
          </a:r>
        </a:p>
      </dsp:txBody>
      <dsp:txXfrm>
        <a:off x="2881846" y="1257773"/>
        <a:ext cx="1275861" cy="850573"/>
      </dsp:txXfrm>
    </dsp:sp>
    <dsp:sp modelId="{37660B11-9A3E-4F1F-9D14-A539AEB9113A}">
      <dsp:nvSpPr>
        <dsp:cNvPr id="0" name=""/>
        <dsp:cNvSpPr/>
      </dsp:nvSpPr>
      <dsp:spPr>
        <a:xfrm>
          <a:off x="4285292" y="1257773"/>
          <a:ext cx="2126434" cy="8505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08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Cost Reduction</a:t>
          </a:r>
        </a:p>
      </dsp:txBody>
      <dsp:txXfrm>
        <a:off x="4710579" y="1257773"/>
        <a:ext cx="1275861" cy="850573"/>
      </dsp:txXfrm>
    </dsp:sp>
    <dsp:sp modelId="{1B98DF80-FBA4-4233-A5C1-E75D9AF1905E}">
      <dsp:nvSpPr>
        <dsp:cNvPr id="0" name=""/>
        <dsp:cNvSpPr/>
      </dsp:nvSpPr>
      <dsp:spPr>
        <a:xfrm>
          <a:off x="6114026" y="1257773"/>
          <a:ext cx="2231714" cy="8505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08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Environmental Benefits</a:t>
          </a:r>
        </a:p>
      </dsp:txBody>
      <dsp:txXfrm>
        <a:off x="6539313" y="1257773"/>
        <a:ext cx="1381141" cy="850573"/>
      </dsp:txXfrm>
    </dsp:sp>
    <dsp:sp modelId="{338C8000-9EF6-43B1-BC99-92598A16DBED}">
      <dsp:nvSpPr>
        <dsp:cNvPr id="0" name=""/>
        <dsp:cNvSpPr/>
      </dsp:nvSpPr>
      <dsp:spPr>
        <a:xfrm>
          <a:off x="227646" y="2338924"/>
          <a:ext cx="2561969" cy="10247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08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Broader Industry Implications:</a:t>
          </a:r>
        </a:p>
      </dsp:txBody>
      <dsp:txXfrm>
        <a:off x="227646" y="2338924"/>
        <a:ext cx="2305772" cy="1024787"/>
      </dsp:txXfrm>
    </dsp:sp>
    <dsp:sp modelId="{63872FF1-BBB0-4D19-85EC-2F20B070A858}">
      <dsp:nvSpPr>
        <dsp:cNvPr id="0" name=""/>
        <dsp:cNvSpPr/>
      </dsp:nvSpPr>
      <dsp:spPr>
        <a:xfrm>
          <a:off x="2456559" y="2426031"/>
          <a:ext cx="5860517" cy="8505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08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Impact on Renewable Energy Sector</a:t>
          </a:r>
        </a:p>
      </dsp:txBody>
      <dsp:txXfrm>
        <a:off x="2881846" y="2426031"/>
        <a:ext cx="5009944" cy="850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3C16A-E67B-4255-87FA-EF12CD5B84E2}">
      <dsp:nvSpPr>
        <dsp:cNvPr id="0" name=""/>
        <dsp:cNvSpPr/>
      </dsp:nvSpPr>
      <dsp:spPr>
        <a:xfrm rot="10800000">
          <a:off x="823758" y="1573"/>
          <a:ext cx="2620449" cy="6548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785" tIns="38100" rIns="7112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Temperature:</a:t>
          </a:r>
          <a:r>
            <a:rPr lang="en-GB" sz="1000" kern="1200" dirty="0"/>
            <a:t> Average maximum is 12.69°C, while the average minimum is 5.87°C.</a:t>
          </a:r>
        </a:p>
      </dsp:txBody>
      <dsp:txXfrm rot="10800000">
        <a:off x="987478" y="1573"/>
        <a:ext cx="2456729" cy="654881"/>
      </dsp:txXfrm>
    </dsp:sp>
    <dsp:sp modelId="{73D05EB2-4944-4969-8A66-BD4ADFC01D98}">
      <dsp:nvSpPr>
        <dsp:cNvPr id="0" name=""/>
        <dsp:cNvSpPr/>
      </dsp:nvSpPr>
      <dsp:spPr>
        <a:xfrm>
          <a:off x="496317" y="1573"/>
          <a:ext cx="654881" cy="6548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2C42E-9A74-4F93-B9E8-27A3682D5CC9}">
      <dsp:nvSpPr>
        <dsp:cNvPr id="0" name=""/>
        <dsp:cNvSpPr/>
      </dsp:nvSpPr>
      <dsp:spPr>
        <a:xfrm rot="10800000">
          <a:off x="823758" y="851941"/>
          <a:ext cx="2620449" cy="6548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785" tIns="38100" rIns="7112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Rainfall and Sunshine:</a:t>
          </a:r>
          <a:r>
            <a:rPr lang="en-GB" sz="1000" kern="1200" dirty="0"/>
            <a:t> Average rainfall is 74.67 mm, with an average of 116.4 sunshine hours per month.</a:t>
          </a:r>
        </a:p>
      </dsp:txBody>
      <dsp:txXfrm rot="10800000">
        <a:off x="987478" y="851941"/>
        <a:ext cx="2456729" cy="654881"/>
      </dsp:txXfrm>
    </dsp:sp>
    <dsp:sp modelId="{D98C96AB-A600-42AA-9D7D-F51DA4E297D8}">
      <dsp:nvSpPr>
        <dsp:cNvPr id="0" name=""/>
        <dsp:cNvSpPr/>
      </dsp:nvSpPr>
      <dsp:spPr>
        <a:xfrm>
          <a:off x="496317" y="851941"/>
          <a:ext cx="654881" cy="6548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228D1-D20B-42CF-AD2E-0D144490D31B}">
      <dsp:nvSpPr>
        <dsp:cNvPr id="0" name=""/>
        <dsp:cNvSpPr/>
      </dsp:nvSpPr>
      <dsp:spPr>
        <a:xfrm rot="10800000">
          <a:off x="823758" y="1702310"/>
          <a:ext cx="2620449" cy="6548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785" tIns="38100" rIns="7112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/>
            <a:t>Air Frost Days:</a:t>
          </a:r>
          <a:r>
            <a:rPr lang="en-GB" sz="1000" kern="1200"/>
            <a:t> Average of 3.38 days per month.</a:t>
          </a:r>
        </a:p>
      </dsp:txBody>
      <dsp:txXfrm rot="10800000">
        <a:off x="987478" y="1702310"/>
        <a:ext cx="2456729" cy="654881"/>
      </dsp:txXfrm>
    </dsp:sp>
    <dsp:sp modelId="{52419138-CB39-4126-B94B-F7CC04E7075F}">
      <dsp:nvSpPr>
        <dsp:cNvPr id="0" name=""/>
        <dsp:cNvSpPr/>
      </dsp:nvSpPr>
      <dsp:spPr>
        <a:xfrm>
          <a:off x="496317" y="1702310"/>
          <a:ext cx="654881" cy="65488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14F45-4358-43C2-A5EF-339CD22C50B7}">
      <dsp:nvSpPr>
        <dsp:cNvPr id="0" name=""/>
        <dsp:cNvSpPr/>
      </dsp:nvSpPr>
      <dsp:spPr>
        <a:xfrm rot="10800000">
          <a:off x="823758" y="2552679"/>
          <a:ext cx="2620449" cy="6548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785" tIns="38100" rIns="7112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Data Coverage:</a:t>
          </a:r>
          <a:r>
            <a:rPr lang="en-GB" sz="1000" kern="1200" dirty="0"/>
            <a:t> Spans 167 years across all 12 months.</a:t>
          </a:r>
        </a:p>
      </dsp:txBody>
      <dsp:txXfrm rot="10800000">
        <a:off x="987478" y="2552679"/>
        <a:ext cx="2456729" cy="654881"/>
      </dsp:txXfrm>
    </dsp:sp>
    <dsp:sp modelId="{1520DFD7-CC96-43D0-9224-8B31EA952298}">
      <dsp:nvSpPr>
        <dsp:cNvPr id="0" name=""/>
        <dsp:cNvSpPr/>
      </dsp:nvSpPr>
      <dsp:spPr>
        <a:xfrm>
          <a:off x="496317" y="2552679"/>
          <a:ext cx="654881" cy="65488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F8536-7028-4129-99CE-E0F12BDBCB72}">
      <dsp:nvSpPr>
        <dsp:cNvPr id="0" name=""/>
        <dsp:cNvSpPr/>
      </dsp:nvSpPr>
      <dsp:spPr>
        <a:xfrm>
          <a:off x="1562076" y="1220045"/>
          <a:ext cx="927455" cy="9274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Sentinel-2 Spectral Bands</a:t>
          </a:r>
          <a:endParaRPr lang="en-GB" sz="1200" kern="1200"/>
        </a:p>
      </dsp:txBody>
      <dsp:txXfrm>
        <a:off x="1697899" y="1355868"/>
        <a:ext cx="655809" cy="655809"/>
      </dsp:txXfrm>
    </dsp:sp>
    <dsp:sp modelId="{E13BE15E-0329-4D90-8C60-B23E687513D6}">
      <dsp:nvSpPr>
        <dsp:cNvPr id="0" name=""/>
        <dsp:cNvSpPr/>
      </dsp:nvSpPr>
      <dsp:spPr>
        <a:xfrm rot="16200000">
          <a:off x="1885671" y="1059310"/>
          <a:ext cx="280266" cy="41203"/>
        </a:xfrm>
        <a:custGeom>
          <a:avLst/>
          <a:gdLst/>
          <a:ahLst/>
          <a:cxnLst/>
          <a:rect l="0" t="0" r="0" b="0"/>
          <a:pathLst>
            <a:path>
              <a:moveTo>
                <a:pt x="0" y="20601"/>
              </a:moveTo>
              <a:lnTo>
                <a:pt x="280266" y="20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18797" y="1072905"/>
        <a:ext cx="14013" cy="14013"/>
      </dsp:txXfrm>
    </dsp:sp>
    <dsp:sp modelId="{1FA8C64D-17B8-4BBF-8EF3-2B72B186EE9E}">
      <dsp:nvSpPr>
        <dsp:cNvPr id="0" name=""/>
        <dsp:cNvSpPr/>
      </dsp:nvSpPr>
      <dsp:spPr>
        <a:xfrm>
          <a:off x="1562076" y="12323"/>
          <a:ext cx="927455" cy="9274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Blue Band (B02)</a:t>
          </a:r>
          <a:endParaRPr lang="en-GB" sz="1000" kern="1200" dirty="0"/>
        </a:p>
      </dsp:txBody>
      <dsp:txXfrm>
        <a:off x="1697899" y="148146"/>
        <a:ext cx="655809" cy="655809"/>
      </dsp:txXfrm>
    </dsp:sp>
    <dsp:sp modelId="{02E2F97D-DA4D-40E2-BDD6-F89F2DCDDDF3}">
      <dsp:nvSpPr>
        <dsp:cNvPr id="0" name=""/>
        <dsp:cNvSpPr/>
      </dsp:nvSpPr>
      <dsp:spPr>
        <a:xfrm rot="20520000">
          <a:off x="2459977" y="1476567"/>
          <a:ext cx="280266" cy="41203"/>
        </a:xfrm>
        <a:custGeom>
          <a:avLst/>
          <a:gdLst/>
          <a:ahLst/>
          <a:cxnLst/>
          <a:rect l="0" t="0" r="0" b="0"/>
          <a:pathLst>
            <a:path>
              <a:moveTo>
                <a:pt x="0" y="20601"/>
              </a:moveTo>
              <a:lnTo>
                <a:pt x="280266" y="20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3103" y="1490163"/>
        <a:ext cx="14013" cy="14013"/>
      </dsp:txXfrm>
    </dsp:sp>
    <dsp:sp modelId="{691DCA66-9B49-4C4F-8B98-14F8271C21B2}">
      <dsp:nvSpPr>
        <dsp:cNvPr id="0" name=""/>
        <dsp:cNvSpPr/>
      </dsp:nvSpPr>
      <dsp:spPr>
        <a:xfrm>
          <a:off x="2710688" y="846838"/>
          <a:ext cx="927455" cy="9274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Green Band (B03)</a:t>
          </a:r>
          <a:endParaRPr lang="en-GB" sz="1000" kern="1200" dirty="0"/>
        </a:p>
      </dsp:txBody>
      <dsp:txXfrm>
        <a:off x="2846511" y="982661"/>
        <a:ext cx="655809" cy="655809"/>
      </dsp:txXfrm>
    </dsp:sp>
    <dsp:sp modelId="{2077DBF3-1F36-464E-8F86-C72869CB735B}">
      <dsp:nvSpPr>
        <dsp:cNvPr id="0" name=""/>
        <dsp:cNvSpPr/>
      </dsp:nvSpPr>
      <dsp:spPr>
        <a:xfrm rot="3240000">
          <a:off x="2240611" y="2151705"/>
          <a:ext cx="280266" cy="41203"/>
        </a:xfrm>
        <a:custGeom>
          <a:avLst/>
          <a:gdLst/>
          <a:ahLst/>
          <a:cxnLst/>
          <a:rect l="0" t="0" r="0" b="0"/>
          <a:pathLst>
            <a:path>
              <a:moveTo>
                <a:pt x="0" y="20601"/>
              </a:moveTo>
              <a:lnTo>
                <a:pt x="280266" y="20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73738" y="2165300"/>
        <a:ext cx="14013" cy="14013"/>
      </dsp:txXfrm>
    </dsp:sp>
    <dsp:sp modelId="{9CDD1D2B-BDA1-413C-B988-256186BB189A}">
      <dsp:nvSpPr>
        <dsp:cNvPr id="0" name=""/>
        <dsp:cNvSpPr/>
      </dsp:nvSpPr>
      <dsp:spPr>
        <a:xfrm>
          <a:off x="2271957" y="2197113"/>
          <a:ext cx="927455" cy="9274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Red Band (B04)</a:t>
          </a:r>
          <a:endParaRPr lang="en-GB" sz="1000" kern="1200" dirty="0"/>
        </a:p>
      </dsp:txBody>
      <dsp:txXfrm>
        <a:off x="2407780" y="2332936"/>
        <a:ext cx="655809" cy="655809"/>
      </dsp:txXfrm>
    </dsp:sp>
    <dsp:sp modelId="{A2D34000-EA40-4A9D-85AC-B7FA49C03E85}">
      <dsp:nvSpPr>
        <dsp:cNvPr id="0" name=""/>
        <dsp:cNvSpPr/>
      </dsp:nvSpPr>
      <dsp:spPr>
        <a:xfrm rot="7560000">
          <a:off x="1530730" y="2151705"/>
          <a:ext cx="280266" cy="41203"/>
        </a:xfrm>
        <a:custGeom>
          <a:avLst/>
          <a:gdLst/>
          <a:ahLst/>
          <a:cxnLst/>
          <a:rect l="0" t="0" r="0" b="0"/>
          <a:pathLst>
            <a:path>
              <a:moveTo>
                <a:pt x="0" y="20601"/>
              </a:moveTo>
              <a:lnTo>
                <a:pt x="280266" y="20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1663857" y="2165300"/>
        <a:ext cx="14013" cy="14013"/>
      </dsp:txXfrm>
    </dsp:sp>
    <dsp:sp modelId="{3A12EE16-B116-4A52-AAC5-CAD0506D06F9}">
      <dsp:nvSpPr>
        <dsp:cNvPr id="0" name=""/>
        <dsp:cNvSpPr/>
      </dsp:nvSpPr>
      <dsp:spPr>
        <a:xfrm>
          <a:off x="852195" y="2197113"/>
          <a:ext cx="927455" cy="9274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Near-Infrared Band (B08)</a:t>
          </a:r>
          <a:endParaRPr lang="en-GB" sz="1000" kern="1200" dirty="0"/>
        </a:p>
      </dsp:txBody>
      <dsp:txXfrm>
        <a:off x="988018" y="2332936"/>
        <a:ext cx="655809" cy="655809"/>
      </dsp:txXfrm>
    </dsp:sp>
    <dsp:sp modelId="{AE719564-D531-4981-94C5-168247AB58C8}">
      <dsp:nvSpPr>
        <dsp:cNvPr id="0" name=""/>
        <dsp:cNvSpPr/>
      </dsp:nvSpPr>
      <dsp:spPr>
        <a:xfrm rot="11880000">
          <a:off x="1311365" y="1476567"/>
          <a:ext cx="280266" cy="41203"/>
        </a:xfrm>
        <a:custGeom>
          <a:avLst/>
          <a:gdLst/>
          <a:ahLst/>
          <a:cxnLst/>
          <a:rect l="0" t="0" r="0" b="0"/>
          <a:pathLst>
            <a:path>
              <a:moveTo>
                <a:pt x="0" y="20601"/>
              </a:moveTo>
              <a:lnTo>
                <a:pt x="280266" y="20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1444491" y="1490163"/>
        <a:ext cx="14013" cy="14013"/>
      </dsp:txXfrm>
    </dsp:sp>
    <dsp:sp modelId="{3499939A-E672-4984-9C7D-2A878BEBC814}">
      <dsp:nvSpPr>
        <dsp:cNvPr id="0" name=""/>
        <dsp:cNvSpPr/>
      </dsp:nvSpPr>
      <dsp:spPr>
        <a:xfrm>
          <a:off x="413464" y="846838"/>
          <a:ext cx="927455" cy="9274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Short-Wave Infrared Band (B11)</a:t>
          </a:r>
          <a:endParaRPr lang="en-GB" sz="1000" kern="1200" dirty="0"/>
        </a:p>
      </dsp:txBody>
      <dsp:txXfrm>
        <a:off x="549287" y="982661"/>
        <a:ext cx="655809" cy="6558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BB079-0725-4835-BECA-E43974FB7B0D}">
      <dsp:nvSpPr>
        <dsp:cNvPr id="0" name=""/>
        <dsp:cNvSpPr/>
      </dsp:nvSpPr>
      <dsp:spPr>
        <a:xfrm>
          <a:off x="348628" y="0"/>
          <a:ext cx="5733185" cy="358324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2FD21-CC96-49FA-912D-6405A8012E96}">
      <dsp:nvSpPr>
        <dsp:cNvPr id="0" name=""/>
        <dsp:cNvSpPr/>
      </dsp:nvSpPr>
      <dsp:spPr>
        <a:xfrm>
          <a:off x="1681593" y="1952866"/>
          <a:ext cx="200661" cy="200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56D2F-A41F-4B8F-B450-28497FC924BA}">
      <dsp:nvSpPr>
        <dsp:cNvPr id="0" name=""/>
        <dsp:cNvSpPr/>
      </dsp:nvSpPr>
      <dsp:spPr>
        <a:xfrm>
          <a:off x="1781924" y="2053197"/>
          <a:ext cx="1863285" cy="153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326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Flexible Feature Utilization: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Use raw features instead of strict thresholds to capture more nuanced data patterns.</a:t>
          </a:r>
        </a:p>
      </dsp:txBody>
      <dsp:txXfrm>
        <a:off x="1781924" y="2053197"/>
        <a:ext cx="1863285" cy="1530043"/>
      </dsp:txXfrm>
    </dsp:sp>
    <dsp:sp modelId="{9DD416A3-743B-4FD8-A8D2-A7AD07068DE3}">
      <dsp:nvSpPr>
        <dsp:cNvPr id="0" name=""/>
        <dsp:cNvSpPr/>
      </dsp:nvSpPr>
      <dsp:spPr>
        <a:xfrm>
          <a:off x="3530546" y="1039139"/>
          <a:ext cx="343991" cy="3439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3093B-5172-467F-A9B0-23ABCDCC1ED7}">
      <dsp:nvSpPr>
        <dsp:cNvPr id="0" name=""/>
        <dsp:cNvSpPr/>
      </dsp:nvSpPr>
      <dsp:spPr>
        <a:xfrm>
          <a:off x="3702541" y="1211135"/>
          <a:ext cx="1863285" cy="23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74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Enhanced Model Learning: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Enable the model to learn complex relationships between features, improving predictive accuracy.</a:t>
          </a:r>
        </a:p>
      </dsp:txBody>
      <dsp:txXfrm>
        <a:off x="3702541" y="1211135"/>
        <a:ext cx="1863285" cy="2372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664FB5-82AF-48A4-80F1-9AEEE0DF4B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0742E-D5E1-4FF3-A442-958EA2A786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066F8-4FE9-4315-A56E-3EA256F5907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2F771-FAFF-4FF6-AE5C-96F43E8CB7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B88F3-0CB9-4921-9214-BFA9C4B80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73B9F-E786-4DE9-B054-AF2D3B6423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15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F77-CFCE-A445-8E2C-54D16F9EECC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42D00-D33B-6747-961F-9152114F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41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Dataset Overview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Covers 167 years (1853-2020) with monthly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Key features: maximum and minimum temperature, air frost days, rainfall, sunshine hours, latitude, and longitude.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Average values: Max temperature ~12.69°C, Min temperature ~5.87°C, Rainfall ~74.67 mm, Sunshine ~116.4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Insights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Important for understanding regional climate patterns to optimize solar panel placement.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42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Geographical Coverage</a:t>
            </a:r>
            <a:r>
              <a:rPr lang="en-GB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From Northern Scotland to Southern England, including Northern Ireland and Wales.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Temperature Patterns</a:t>
            </a:r>
            <a:r>
              <a:rPr lang="en-GB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Cooler temperatures (blue/light blue) in Northern Scotland (e.g., Lerwick, Stornoway).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Moderate temperatures in Wales; warmer temperatures in Southern England.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Highlights areas with potentially less solar irradiance due to lower temperatures.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99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Geographical Coverage</a:t>
            </a:r>
            <a:r>
              <a:rPr lang="en-GB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Similar to the previous slide, covering the whole UK.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Temperature Patterns</a:t>
            </a:r>
            <a:r>
              <a:rPr lang="en-GB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Warmer regions (red/orange) in Central and Southern England (e.g., Heathrow, Oxford, Cambridge).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Cooler temperatures in Scotland and Northern Ireland (blue hues).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Indicates regions where higher temperatures might </a:t>
            </a:r>
            <a:r>
              <a:rPr lang="en-GB" dirty="0" err="1"/>
              <a:t>favor</a:t>
            </a:r>
            <a:r>
              <a:rPr lang="en-GB" dirty="0"/>
              <a:t> solar panel efficiency.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Cover 1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401044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79950" y="1311276"/>
            <a:ext cx="4186238" cy="2791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4176072"/>
            <a:ext cx="4186238" cy="879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9E275-0734-425E-938B-16131D4657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438540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7512" y="1311276"/>
            <a:ext cx="2098675" cy="2773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2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2840F-CF0A-4B0C-876C-214741C519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6447286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8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D51F31A-86D2-8C4F-A1A9-C88372B37B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4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9CEF63-09E5-47AB-B122-292E3DA726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6447286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4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942392-5A1D-4B43-9FC3-CF83A59FC5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5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5E523E2-4C7B-424A-8715-BA3BD5E8B9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3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67513" y="1322601"/>
            <a:ext cx="2098675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67512" y="417795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16A11E-B4A5-4F26-9049-F166D72D62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2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4305300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4305302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8626" y="2877213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8624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A76B9A-C73D-41F4-848B-7B422BD254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0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column text + 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2847" y="1322601"/>
            <a:ext cx="2763341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2847" y="4177950"/>
            <a:ext cx="2763341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B742EC7-0905-4619-9932-945C15BD9F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44721" y="1311275"/>
            <a:ext cx="285455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 marL="457200" indent="0">
              <a:buFont typeface="Arial" panose="020B0604020202020204" pitchFamily="34" charset="0"/>
              <a:buNone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9734A-FE59-489D-8235-3CE5E3DE21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6595" y="1311275"/>
            <a:ext cx="285455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9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column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496620" y="1309603"/>
            <a:ext cx="6380681" cy="28083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96620" y="4176072"/>
            <a:ext cx="638068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C490C0-3F42-428E-9663-C0315B61F1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1262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4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7339" y="1322601"/>
            <a:ext cx="8578850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461591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79400" y="250826"/>
            <a:ext cx="8597901" cy="3867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/>
              <a:t>Click to edit caption: Arial Regular 10pt</a:t>
            </a:r>
          </a:p>
        </p:txBody>
      </p:sp>
    </p:spTree>
    <p:extLst>
      <p:ext uri="{BB962C8B-B14F-4D97-AF65-F5344CB8AC3E}">
        <p14:creationId xmlns:p14="http://schemas.microsoft.com/office/powerpoint/2010/main" val="243658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12000">
              <a:srgbClr val="1C3D74"/>
            </a:gs>
            <a:gs pos="100000">
              <a:srgbClr val="2DB8C5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280325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203484" y="1234649"/>
            <a:ext cx="2219675" cy="1349665"/>
            <a:chOff x="1985262" y="1786188"/>
            <a:chExt cx="3594613" cy="25795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2DB8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2DB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1"/>
              <a:ext cx="3594613" cy="86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3299430" y="1210655"/>
            <a:ext cx="2156489" cy="1349665"/>
            <a:chOff x="1985262" y="1786188"/>
            <a:chExt cx="3594613" cy="25795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8D37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6" cy="10321"/>
            </a:xfrm>
            <a:prstGeom prst="line">
              <a:avLst/>
            </a:prstGeom>
            <a:ln w="28575">
              <a:solidFill>
                <a:srgbClr val="8D37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6395376" y="1210655"/>
            <a:ext cx="2184743" cy="1349665"/>
            <a:chOff x="1985262" y="1786188"/>
            <a:chExt cx="3594613" cy="25795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107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4" cy="10321"/>
            </a:xfrm>
            <a:prstGeom prst="line">
              <a:avLst/>
            </a:prstGeom>
            <a:ln w="28575">
              <a:solidFill>
                <a:srgbClr val="107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1800890" y="2785639"/>
            <a:ext cx="2268189" cy="1349665"/>
            <a:chOff x="1985262" y="1786188"/>
            <a:chExt cx="3594613" cy="25795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F18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F1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4949634" y="2785639"/>
            <a:ext cx="2289366" cy="1349665"/>
            <a:chOff x="1985262" y="1786188"/>
            <a:chExt cx="3594613" cy="25795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3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73B82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71937"/>
              <a:ext cx="3407805" cy="10321"/>
            </a:xfrm>
            <a:prstGeom prst="line">
              <a:avLst/>
            </a:prstGeom>
            <a:ln w="28575">
              <a:solidFill>
                <a:srgbClr val="73B8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11096"/>
            <a:ext cx="8672097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476875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48A56A-D03E-7C4E-AE8E-F896E6A5A11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6463332"/>
              </p:ext>
            </p:extLst>
          </p:nvPr>
        </p:nvGraphicFramePr>
        <p:xfrm>
          <a:off x="2925649" y="1218723"/>
          <a:ext cx="4923808" cy="3149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1CD518-0B4F-4DDD-8245-74B5057E96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1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844C2-66A4-7347-BB76-EF1AA2EFEA8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4693725"/>
              </p:ext>
            </p:extLst>
          </p:nvPr>
        </p:nvGraphicFramePr>
        <p:xfrm>
          <a:off x="3380198" y="1259540"/>
          <a:ext cx="5003514" cy="329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6BE319-1C15-41CC-A596-E46D2BF7CC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3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8E69A5-8A32-3B48-8662-8A79DC2E092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68563056"/>
              </p:ext>
            </p:extLst>
          </p:nvPr>
        </p:nvGraphicFramePr>
        <p:xfrm>
          <a:off x="2586555" y="1209354"/>
          <a:ext cx="5804951" cy="302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0285F8-6946-46F6-9325-70AD32F1D6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26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FD6674-8208-4117-92B8-8BA50FAB180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66213361"/>
              </p:ext>
            </p:extLst>
          </p:nvPr>
        </p:nvGraphicFramePr>
        <p:xfrm>
          <a:off x="287338" y="168965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latin typeface="+mj-lt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</a:t>
                      </a:r>
                      <a:endParaRPr lang="en-US" sz="800"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AC98B-3184-4158-8DB1-FD0896BAEA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48348035"/>
              </p:ext>
            </p:extLst>
          </p:nvPr>
        </p:nvGraphicFramePr>
        <p:xfrm>
          <a:off x="287338" y="315380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latin typeface="+mj-lt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</a:t>
                      </a:r>
                      <a:endParaRPr lang="en-US" sz="800"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ABA65EC-BE67-47F1-855B-E0BFD2EA8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86720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833570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F016AB-50EC-D145-8FEE-4F74E8E3B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6986" y="3228967"/>
            <a:ext cx="4335556" cy="1158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811C00-D549-464E-ADFA-3C1836754071}"/>
              </a:ext>
            </a:extLst>
          </p:cNvPr>
          <p:cNvSpPr txBox="1"/>
          <p:nvPr userDrawn="1"/>
        </p:nvSpPr>
        <p:spPr>
          <a:xfrm>
            <a:off x="3282511" y="1820461"/>
            <a:ext cx="277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3592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F016AB-50EC-D145-8FEE-4F74E8E3B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6986" y="1954745"/>
            <a:ext cx="4335556" cy="11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gradFill flip="none" rotWithShape="1">
          <a:gsLst>
            <a:gs pos="74000">
              <a:srgbClr val="10746A"/>
            </a:gs>
            <a:gs pos="18000">
              <a:srgbClr val="0096E3">
                <a:lumMod val="90000"/>
                <a:lumOff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19369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gradFill flip="none" rotWithShape="1">
          <a:gsLst>
            <a:gs pos="0">
              <a:srgbClr val="73B82B">
                <a:lumMod val="88000"/>
                <a:lumOff val="12000"/>
              </a:srgbClr>
            </a:gs>
            <a:gs pos="97312">
              <a:srgbClr val="10746A"/>
            </a:gs>
            <a:gs pos="59000">
              <a:srgbClr val="10746A">
                <a:lumMod val="94000"/>
                <a:lumOff val="6000"/>
              </a:srgbClr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6607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>
          <a:gsLst>
            <a:gs pos="0">
              <a:srgbClr val="73B82B">
                <a:lumMod val="88000"/>
                <a:lumOff val="12000"/>
              </a:srgbClr>
            </a:gs>
            <a:gs pos="69000">
              <a:srgbClr val="2DB8C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4187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gradFill flip="none" rotWithShape="1">
          <a:gsLst>
            <a:gs pos="85484">
              <a:srgbClr val="8D3786"/>
            </a:gs>
            <a:gs pos="19000">
              <a:srgbClr val="EC00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0555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gradFill flip="none" rotWithShape="1">
          <a:gsLst>
            <a:gs pos="3226">
              <a:srgbClr val="8D3786"/>
            </a:gs>
            <a:gs pos="35000">
              <a:srgbClr val="8D3786"/>
            </a:gs>
            <a:gs pos="100000">
              <a:srgbClr val="F18500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page – </a:t>
            </a:r>
            <a:br>
              <a:rPr lang="en-US"/>
            </a:br>
            <a:r>
              <a:rPr lang="en-US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08686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9F98BB-2095-434E-97D1-3636B7E756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86720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 (up to 2 lines) – </a:t>
            </a:r>
            <a:br>
              <a:rPr lang="en-US"/>
            </a:br>
            <a:r>
              <a:rPr lang="en-US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9F98BB-2095-434E-97D1-3636B7E756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4277455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C7A6F9-784D-428C-B9C4-650A70FFC0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0865" y="1311275"/>
            <a:ext cx="4277455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Click to edit Master title style – Arial Regular 14pt</a:t>
            </a:r>
          </a:p>
          <a:p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>
              <a:defRPr/>
            </a:pPr>
            <a:r>
              <a:rPr lang="en-US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</p:txBody>
      </p:sp>
    </p:spTree>
    <p:extLst>
      <p:ext uri="{BB962C8B-B14F-4D97-AF65-F5344CB8AC3E}">
        <p14:creationId xmlns:p14="http://schemas.microsoft.com/office/powerpoint/2010/main" val="310220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016AB-50EC-D145-8FEE-4F74E8E3B1D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98188" y="373575"/>
            <a:ext cx="2489200" cy="6653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670BE8-3C46-EF4F-BC90-6793A5222276}"/>
              </a:ext>
            </a:extLst>
          </p:cNvPr>
          <p:cNvCxnSpPr/>
          <p:nvPr userDrawn="1"/>
        </p:nvCxnSpPr>
        <p:spPr>
          <a:xfrm>
            <a:off x="298188" y="4830791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7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50" r:id="rId2"/>
    <p:sldLayoutId id="2147483765" r:id="rId3"/>
    <p:sldLayoutId id="2147483766" r:id="rId4"/>
    <p:sldLayoutId id="2147483767" r:id="rId5"/>
    <p:sldLayoutId id="2147483768" r:id="rId6"/>
    <p:sldLayoutId id="2147483769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58" userDrawn="1">
          <p15:clr>
            <a:srgbClr val="F26B43"/>
          </p15:clr>
        </p15:guide>
        <p15:guide id="3" pos="176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5585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  <p15:guide id="8" orient="horz" pos="690" userDrawn="1">
          <p15:clr>
            <a:srgbClr val="F26B43"/>
          </p15:clr>
        </p15:guide>
        <p15:guide id="9" orient="horz" pos="826" userDrawn="1">
          <p15:clr>
            <a:srgbClr val="F26B43"/>
          </p15:clr>
        </p15:guide>
        <p15:guide id="10" pos="2812" userDrawn="1">
          <p15:clr>
            <a:srgbClr val="F26B43"/>
          </p15:clr>
        </p15:guide>
        <p15:guide id="11" pos="2948" userDrawn="1">
          <p15:clr>
            <a:srgbClr val="F26B43"/>
          </p15:clr>
        </p15:guide>
        <p15:guide id="12" pos="1474" userDrawn="1">
          <p15:clr>
            <a:srgbClr val="F26B43"/>
          </p15:clr>
        </p15:guide>
        <p15:guide id="13" pos="4263" userDrawn="1">
          <p15:clr>
            <a:srgbClr val="F26B43"/>
          </p15:clr>
        </p15:guide>
        <p15:guide id="14" orient="horz" pos="2822" userDrawn="1">
          <p15:clr>
            <a:srgbClr val="F26B43"/>
          </p15:clr>
        </p15:guide>
        <p15:guide id="15" orient="horz" pos="275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3B30F1-BEAB-1D48-98D9-E0838B9BE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t="86937"/>
          <a:stretch/>
        </p:blipFill>
        <p:spPr>
          <a:xfrm>
            <a:off x="0" y="4471626"/>
            <a:ext cx="9144000" cy="6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74CA67-DD21-8043-AD24-58925882A10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8188" y="4539884"/>
            <a:ext cx="1760102" cy="470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ACAD1-D0A6-9749-A5C6-07C38D8E6F7D}"/>
              </a:ext>
            </a:extLst>
          </p:cNvPr>
          <p:cNvSpPr txBox="1"/>
          <p:nvPr userDrawn="1"/>
        </p:nvSpPr>
        <p:spPr>
          <a:xfrm>
            <a:off x="7926850" y="484663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6">
          <p15:clr>
            <a:srgbClr val="F26B43"/>
          </p15:clr>
        </p15:guide>
        <p15:guide id="2" pos="1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46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type="title" idx="4294967295"/>
          </p:nvPr>
        </p:nvSpPr>
        <p:spPr>
          <a:xfrm>
            <a:off x="540035" y="1569648"/>
            <a:ext cx="8161418" cy="120131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sz="2800" b="0" dirty="0">
                <a:ea typeface="+mn-ea"/>
              </a:rPr>
              <a:t>OPTIMIZING SOLAR PANEL PLACEMENT</a:t>
            </a:r>
            <a:br>
              <a:rPr lang="en-US" sz="2800" b="0" dirty="0">
                <a:ea typeface="+mn-ea"/>
              </a:rPr>
            </a:br>
            <a:r>
              <a:rPr lang="en-GB" sz="1400" dirty="0">
                <a:solidFill>
                  <a:schemeClr val="bg1"/>
                </a:solidFill>
              </a:rPr>
              <a:t>A MACHINE LEARNING APPROACH TO MAPPING SOLAR ENERGY POTENTIAL</a:t>
            </a:r>
            <a:endParaRPr lang="en-US" sz="2800" b="0" dirty="0">
              <a:ea typeface="+mn-ea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40035" y="3172408"/>
            <a:ext cx="3496706" cy="16003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Group 3 (5 Feb 2024)</a:t>
            </a:r>
            <a:endParaRPr lang="en-US" sz="1000" dirty="0"/>
          </a:p>
          <a:p>
            <a:r>
              <a:rPr lang="en-US" sz="1100" dirty="0"/>
              <a:t>Ankit Mate - 230256765</a:t>
            </a:r>
          </a:p>
          <a:p>
            <a:r>
              <a:rPr lang="en-US" sz="1100" dirty="0"/>
              <a:t>Himanshu Sharma - 230369788</a:t>
            </a:r>
          </a:p>
          <a:p>
            <a:r>
              <a:rPr lang="en-US" sz="1100" dirty="0"/>
              <a:t>Parth Singh - 221150274</a:t>
            </a:r>
          </a:p>
          <a:p>
            <a:r>
              <a:rPr lang="en-US" sz="1100" dirty="0"/>
              <a:t>Ramsha Najam Kazi - 230230444</a:t>
            </a:r>
          </a:p>
          <a:p>
            <a:r>
              <a:rPr lang="en-US" sz="1100" dirty="0"/>
              <a:t>Vatsal Vipul Doshi - 230504415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7ABE8-CCD8-49A7-D5CD-56F27842733B}"/>
              </a:ext>
            </a:extLst>
          </p:cNvPr>
          <p:cNvSpPr txBox="1"/>
          <p:nvPr/>
        </p:nvSpPr>
        <p:spPr>
          <a:xfrm>
            <a:off x="5184887" y="3173451"/>
            <a:ext cx="3419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MODULE: BUSM130 – GROUP PROJECT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Supervisor: Natalia Efremova, Meghna Asthana</a:t>
            </a:r>
          </a:p>
          <a:p>
            <a:pPr algn="r"/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Business Analytics MSc – 2023/24</a:t>
            </a:r>
          </a:p>
        </p:txBody>
      </p:sp>
    </p:spTree>
    <p:extLst>
      <p:ext uri="{BB962C8B-B14F-4D97-AF65-F5344CB8AC3E}">
        <p14:creationId xmlns:p14="http://schemas.microsoft.com/office/powerpoint/2010/main" val="186392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8"/>
            <a:ext cx="4385403" cy="822987"/>
          </a:xfrm>
        </p:spPr>
        <p:txBody>
          <a:bodyPr lIns="91440" tIns="45720" rIns="91440" bIns="45720" anchor="t"/>
          <a:lstStyle/>
          <a:p>
            <a:r>
              <a:rPr lang="en-GB" sz="2400" dirty="0">
                <a:solidFill>
                  <a:schemeClr val="tx1"/>
                </a:solidFill>
                <a:latin typeface="+mj-lt"/>
              </a:rPr>
              <a:t>Top 10 Stations by Average Maximum Temperature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040781"/>
            <a:ext cx="3478437" cy="30033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Top Station:</a:t>
            </a:r>
            <a:endParaRPr lang="en-GB" sz="1200" dirty="0"/>
          </a:p>
          <a:p>
            <a:pPr lvl="1"/>
            <a:r>
              <a:rPr lang="en-GB" sz="1200" b="1" dirty="0"/>
              <a:t>Heathrow:</a:t>
            </a:r>
            <a:r>
              <a:rPr lang="en-GB" sz="1200" dirty="0"/>
              <a:t> Highest average maximum </a:t>
            </a:r>
          </a:p>
          <a:p>
            <a:pPr marL="457200" lvl="1" indent="0">
              <a:buNone/>
            </a:pPr>
            <a:r>
              <a:rPr lang="en-GB" sz="1200" dirty="0"/>
              <a:t>     temperature, slightly above </a:t>
            </a:r>
            <a:r>
              <a:rPr lang="en-GB" sz="1200" b="1" dirty="0"/>
              <a:t>14°C</a:t>
            </a:r>
            <a:r>
              <a:rPr lang="en-GB" sz="12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Other Notable Stations:</a:t>
            </a:r>
            <a:endParaRPr lang="en-GB" sz="1200" dirty="0"/>
          </a:p>
          <a:p>
            <a:pPr lvl="1"/>
            <a:r>
              <a:rPr lang="en-GB" sz="1200" b="1" dirty="0"/>
              <a:t>Hurn, Yeovilton, Cardiff:</a:t>
            </a:r>
            <a:r>
              <a:rPr lang="en-GB" sz="1200" dirty="0"/>
              <a:t> Average </a:t>
            </a:r>
          </a:p>
          <a:p>
            <a:pPr marL="457200" lvl="1" indent="0">
              <a:buNone/>
            </a:pPr>
            <a:r>
              <a:rPr lang="en-GB" sz="1200" dirty="0"/>
              <a:t>     maximum temperatures just over </a:t>
            </a:r>
          </a:p>
          <a:p>
            <a:pPr marL="457200" lvl="1" indent="0">
              <a:buNone/>
            </a:pPr>
            <a:r>
              <a:rPr lang="en-GB" sz="1200" b="1" dirty="0"/>
              <a:t>     14°C</a:t>
            </a:r>
            <a:r>
              <a:rPr lang="en-GB" sz="12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Lowest Station in Top 10:</a:t>
            </a:r>
            <a:endParaRPr lang="en-GB" sz="1200" dirty="0"/>
          </a:p>
          <a:p>
            <a:pPr lvl="1"/>
            <a:r>
              <a:rPr lang="en-GB" sz="1200" b="1" dirty="0"/>
              <a:t>Shawbury:</a:t>
            </a:r>
            <a:r>
              <a:rPr lang="en-GB" sz="1200" dirty="0"/>
              <a:t> The station with the </a:t>
            </a:r>
          </a:p>
          <a:p>
            <a:pPr marL="457200" lvl="1" indent="0">
              <a:buNone/>
            </a:pPr>
            <a:r>
              <a:rPr lang="en-GB" sz="1200" dirty="0"/>
              <a:t>     lowest average maximum temperature </a:t>
            </a:r>
          </a:p>
          <a:p>
            <a:pPr marL="457200" lvl="1" indent="0">
              <a:buNone/>
            </a:pPr>
            <a:r>
              <a:rPr lang="en-GB" sz="1200" dirty="0"/>
              <a:t>     among the top 10.</a:t>
            </a:r>
          </a:p>
          <a:p>
            <a:pPr marL="457200" lvl="1" indent="0">
              <a:buNone/>
            </a:pPr>
            <a:endParaRPr lang="en-GB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C5C3A9-E60F-3644-261C-999B8B8D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65034" y="713459"/>
            <a:ext cx="5253653" cy="26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C5C3A9-E60F-3644-261C-999B8B8D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65034" y="706025"/>
            <a:ext cx="5253652" cy="260694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4281325" cy="814624"/>
          </a:xfrm>
        </p:spPr>
        <p:txBody>
          <a:bodyPr lIns="91440" tIns="45720" rIns="91440" bIns="45720" anchor="t"/>
          <a:lstStyle/>
          <a:p>
            <a:r>
              <a:rPr lang="en-GB" sz="2400" dirty="0">
                <a:solidFill>
                  <a:schemeClr val="tx1"/>
                </a:solidFill>
                <a:latin typeface="+mj-lt"/>
                <a:cs typeface="Arial"/>
              </a:rPr>
              <a:t>Top 10 Stations by Average Sunshine Duration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039851"/>
            <a:ext cx="8693372" cy="29067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Top Station:</a:t>
            </a:r>
            <a:endParaRPr lang="en-GB" sz="1200" dirty="0"/>
          </a:p>
          <a:p>
            <a:pPr lvl="1"/>
            <a:r>
              <a:rPr lang="en-GB" sz="1200" b="1" dirty="0"/>
              <a:t>Eastbourne:</a:t>
            </a:r>
            <a:r>
              <a:rPr lang="en-GB" sz="1200" dirty="0"/>
              <a:t> Highest average </a:t>
            </a:r>
          </a:p>
          <a:p>
            <a:pPr marL="457200" lvl="1" indent="0">
              <a:buNone/>
            </a:pPr>
            <a:r>
              <a:rPr lang="en-GB" sz="1200" dirty="0"/>
              <a:t>     sunshine duration, </a:t>
            </a:r>
            <a:r>
              <a:rPr lang="en-GB" sz="1200" b="1" dirty="0"/>
              <a:t>160 hours</a:t>
            </a:r>
            <a:r>
              <a:rPr lang="en-GB" sz="12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Other High Sunshine Stations:</a:t>
            </a:r>
            <a:endParaRPr lang="en-GB" sz="1200" dirty="0"/>
          </a:p>
          <a:p>
            <a:pPr lvl="1"/>
            <a:r>
              <a:rPr lang="en-GB" sz="1200" b="1" dirty="0"/>
              <a:t>Manston:</a:t>
            </a:r>
            <a:r>
              <a:rPr lang="en-GB" sz="1200" dirty="0"/>
              <a:t> Nearly </a:t>
            </a:r>
            <a:r>
              <a:rPr lang="en-GB" sz="1200" b="1" dirty="0"/>
              <a:t>150 hours</a:t>
            </a:r>
            <a:r>
              <a:rPr lang="en-GB" sz="1200" dirty="0"/>
              <a:t>.</a:t>
            </a:r>
          </a:p>
          <a:p>
            <a:pPr lvl="1"/>
            <a:r>
              <a:rPr lang="en-GB" sz="1200" b="1" dirty="0"/>
              <a:t>Hurn, Camborne, Lowestoft:</a:t>
            </a:r>
            <a:r>
              <a:rPr lang="en-GB" sz="1200" dirty="0"/>
              <a:t> </a:t>
            </a:r>
          </a:p>
          <a:p>
            <a:pPr marL="457200" lvl="1" indent="0">
              <a:buNone/>
            </a:pPr>
            <a:r>
              <a:rPr lang="en-GB" sz="1200" dirty="0"/>
              <a:t>     Between </a:t>
            </a:r>
            <a:r>
              <a:rPr lang="en-GB" sz="1200" b="1" dirty="0"/>
              <a:t>140-145 hours</a:t>
            </a:r>
            <a:r>
              <a:rPr lang="en-GB" sz="12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Remaining Stations:</a:t>
            </a:r>
            <a:endParaRPr lang="en-GB" sz="1200" dirty="0"/>
          </a:p>
          <a:p>
            <a:pPr lvl="1"/>
            <a:r>
              <a:rPr lang="en-GB" sz="1200" b="1" dirty="0"/>
              <a:t>Aberporth, Heathrow, Leuchars, </a:t>
            </a:r>
          </a:p>
          <a:p>
            <a:pPr marL="457200" lvl="1" indent="0">
              <a:buNone/>
            </a:pPr>
            <a:r>
              <a:rPr lang="en-GB" sz="1200" b="1" dirty="0"/>
              <a:t>     Yeovilton, Cambridge:</a:t>
            </a:r>
            <a:r>
              <a:rPr lang="en-GB" sz="1200" dirty="0"/>
              <a:t> Between </a:t>
            </a:r>
            <a:r>
              <a:rPr lang="en-GB" sz="1200" b="1" dirty="0"/>
              <a:t>135-140 hours</a:t>
            </a:r>
            <a:r>
              <a:rPr lang="en-GB" sz="12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Cambridge Analysis:</a:t>
            </a:r>
            <a:endParaRPr lang="en-GB" sz="1200" dirty="0"/>
          </a:p>
          <a:p>
            <a:pPr lvl="1"/>
            <a:r>
              <a:rPr lang="en-GB" sz="1200" b="1" dirty="0"/>
              <a:t>Sunshine Duration:</a:t>
            </a:r>
            <a:r>
              <a:rPr lang="en-GB" sz="1200" dirty="0"/>
              <a:t> Relatively high, suitable for solar panel installations.</a:t>
            </a:r>
          </a:p>
          <a:p>
            <a:pPr lvl="1"/>
            <a:r>
              <a:rPr lang="en-GB" sz="1200" b="1" dirty="0"/>
              <a:t>Climate:</a:t>
            </a:r>
            <a:r>
              <a:rPr lang="en-GB" sz="1200" dirty="0"/>
              <a:t> Mild temperatures year-round enhance solar panel efficiency.</a:t>
            </a:r>
          </a:p>
          <a:p>
            <a:pPr lvl="1"/>
            <a:r>
              <a:rPr lang="en-GB" sz="1200" b="1" dirty="0"/>
              <a:t>Land Availability:</a:t>
            </a:r>
            <a:r>
              <a:rPr lang="en-GB" sz="1200" dirty="0"/>
              <a:t> Mix of urban, residential, and rural areas offers diverse opportunities for installations.</a:t>
            </a:r>
          </a:p>
        </p:txBody>
      </p:sp>
    </p:spTree>
    <p:extLst>
      <p:ext uri="{BB962C8B-B14F-4D97-AF65-F5344CB8AC3E}">
        <p14:creationId xmlns:p14="http://schemas.microsoft.com/office/powerpoint/2010/main" val="332799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72234" cy="889896"/>
          </a:xfr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Sentinel-2 Spectral Bands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318046"/>
            <a:ext cx="5113935" cy="3097664"/>
          </a:xfrm>
        </p:spPr>
        <p:txBody>
          <a:bodyPr/>
          <a:lstStyle/>
          <a:p>
            <a:r>
              <a:rPr lang="en-US" sz="1500" dirty="0"/>
              <a:t>Blue Band (B02): Coastal and water body monitoring</a:t>
            </a:r>
          </a:p>
          <a:p>
            <a:r>
              <a:rPr lang="en-US" sz="1500" dirty="0"/>
              <a:t>Green Band (B03): Vegetation analysis and plant health</a:t>
            </a:r>
          </a:p>
          <a:p>
            <a:r>
              <a:rPr lang="en-US" sz="1500" dirty="0"/>
              <a:t>Red Band (B04): Vegetation analysis, NDVI calculation</a:t>
            </a:r>
          </a:p>
          <a:p>
            <a:r>
              <a:rPr lang="en-US" sz="1500" dirty="0"/>
              <a:t>Near-Infrared Band (B08): Vegetation health and land cover</a:t>
            </a:r>
          </a:p>
          <a:p>
            <a:r>
              <a:rPr lang="en-US" sz="1500" dirty="0"/>
              <a:t>Short-Wave Infrared Band (B11): Moisture content, urban areas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FC0F610-0323-B0D6-885D-7F17C0B610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836408"/>
              </p:ext>
            </p:extLst>
          </p:nvPr>
        </p:nvGraphicFramePr>
        <p:xfrm>
          <a:off x="5000372" y="543791"/>
          <a:ext cx="4051609" cy="313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810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72234" cy="889896"/>
          </a:xfrm>
        </p:spPr>
        <p:txBody>
          <a:bodyPr lIns="91440" tIns="45720" rIns="91440" bIns="45720" anchor="t"/>
          <a:lstStyle/>
          <a:p>
            <a:r>
              <a:rPr lang="en-GB" sz="2400" dirty="0">
                <a:solidFill>
                  <a:schemeClr val="tx1"/>
                </a:solidFill>
                <a:latin typeface="+mj-lt"/>
                <a:cs typeface="Arial"/>
              </a:rPr>
              <a:t>NDVI (Normalized Difference Vegetation Index)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318046"/>
            <a:ext cx="5113935" cy="3097664"/>
          </a:xfrm>
        </p:spPr>
        <p:txBody>
          <a:bodyPr/>
          <a:lstStyle/>
          <a:p>
            <a:r>
              <a:rPr lang="en-US" sz="1600" dirty="0"/>
              <a:t>Measures vegetation health and density</a:t>
            </a:r>
          </a:p>
          <a:p>
            <a:r>
              <a:rPr lang="en-US" sz="1600" dirty="0"/>
              <a:t>Formula: NDVI = (NIR - RED) / (NIR + RED)</a:t>
            </a:r>
          </a:p>
          <a:p>
            <a:r>
              <a:rPr lang="en-US" sz="1600" dirty="0"/>
              <a:t>Values range from -1 to +1</a:t>
            </a:r>
          </a:p>
          <a:p>
            <a:r>
              <a:rPr lang="en-US" sz="1600" dirty="0"/>
              <a:t>Higher values indicate healthier vegetation</a:t>
            </a:r>
          </a:p>
          <a:p>
            <a:r>
              <a:rPr lang="en-US" sz="1600" dirty="0"/>
              <a:t>Used for site selection and shading analysis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4F7C4C97-ACD7-C3E4-3DF9-166E3BF4B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 r="10094" b="2"/>
          <a:stretch/>
        </p:blipFill>
        <p:spPr>
          <a:xfrm>
            <a:off x="5300532" y="96644"/>
            <a:ext cx="3843468" cy="43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6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72234" cy="889896"/>
          </a:xfrm>
        </p:spPr>
        <p:txBody>
          <a:bodyPr lIns="91440" tIns="45720" rIns="91440" bIns="45720" anchor="t"/>
          <a:lstStyle/>
          <a:p>
            <a:r>
              <a:rPr lang="en-US" sz="2400" dirty="0"/>
              <a:t>DEM and Slope Analysis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318046"/>
            <a:ext cx="5113935" cy="3097664"/>
          </a:xfrm>
        </p:spPr>
        <p:txBody>
          <a:bodyPr/>
          <a:lstStyle/>
          <a:p>
            <a:r>
              <a:rPr lang="en-GB" sz="1600" dirty="0"/>
              <a:t>DEM: Grid-based representation of Earth's surface</a:t>
            </a:r>
          </a:p>
          <a:p>
            <a:r>
              <a:rPr lang="en-GB" sz="1600" dirty="0"/>
              <a:t>Important for assessing terrain suitability</a:t>
            </a:r>
          </a:p>
          <a:p>
            <a:r>
              <a:rPr lang="en-GB" sz="1600" dirty="0"/>
              <a:t>Affects solar panel efficiency and installation</a:t>
            </a:r>
          </a:p>
          <a:p>
            <a:r>
              <a:rPr lang="en-GB" sz="1600" dirty="0"/>
              <a:t>Threshold set at 15 degrees for practicality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C4C97-ACD7-C3E4-3DF9-166E3BF4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" b="31"/>
          <a:stretch/>
        </p:blipFill>
        <p:spPr>
          <a:xfrm>
            <a:off x="5300532" y="96644"/>
            <a:ext cx="3843468" cy="43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6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72234" cy="889896"/>
          </a:xfrm>
        </p:spPr>
        <p:txBody>
          <a:bodyPr lIns="91440" tIns="45720" rIns="91440" bIns="45720" anchor="t"/>
          <a:lstStyle/>
          <a:p>
            <a:r>
              <a:rPr lang="en-US" sz="2400" dirty="0"/>
              <a:t>Slope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318046"/>
            <a:ext cx="5113935" cy="3097664"/>
          </a:xfrm>
        </p:spPr>
        <p:txBody>
          <a:bodyPr/>
          <a:lstStyle/>
          <a:p>
            <a:r>
              <a:rPr lang="en-US" sz="1600" dirty="0"/>
              <a:t>Calculated from the Digital elevation model image:</a:t>
            </a:r>
          </a:p>
          <a:p>
            <a:r>
              <a:rPr lang="en-US" sz="1600" dirty="0"/>
              <a:t>Using the formula:</a:t>
            </a:r>
          </a:p>
          <a:p>
            <a:pPr marL="0" indent="0" algn="ctr">
              <a:buNone/>
            </a:pPr>
            <a:r>
              <a:rPr lang="en-US" sz="1600" dirty="0">
                <a:effectLst/>
              </a:rPr>
              <a:t>slope = arctan(√[(∂z/∂x) ² + (∂z/∂y) ²])</a:t>
            </a:r>
          </a:p>
          <a:p>
            <a:pPr marL="0" indent="0">
              <a:buNone/>
            </a:pPr>
            <a:r>
              <a:rPr lang="en-US" sz="1600" dirty="0"/>
              <a:t>used to calculate the slope of a surface in 3D space, where the surface is defined by a function z=f(x, y). </a:t>
            </a:r>
          </a:p>
          <a:p>
            <a:r>
              <a:rPr lang="en-US" sz="1600" dirty="0"/>
              <a:t>This is a common method in geographical information systems (GIS) and terrain analysis to determine the steepness of a landscape. </a:t>
            </a:r>
          </a:p>
          <a:p>
            <a:pPr marL="0"/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C4C97-ACD7-C3E4-3DF9-166E3BF4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" b="31"/>
          <a:stretch/>
        </p:blipFill>
        <p:spPr>
          <a:xfrm>
            <a:off x="5300532" y="96644"/>
            <a:ext cx="3843468" cy="43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7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72234" cy="889896"/>
          </a:xfrm>
        </p:spPr>
        <p:txBody>
          <a:bodyPr lIns="91440" tIns="45720" rIns="91440" bIns="45720" anchor="t"/>
          <a:lstStyle/>
          <a:p>
            <a:r>
              <a:rPr lang="en-US" sz="2400" dirty="0"/>
              <a:t>Land Cover Classification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318046"/>
            <a:ext cx="5113935" cy="3097664"/>
          </a:xfrm>
        </p:spPr>
        <p:txBody>
          <a:bodyPr/>
          <a:lstStyle/>
          <a:p>
            <a:r>
              <a:rPr lang="en-US" sz="1600" dirty="0"/>
              <a:t>Categorizes land into different types</a:t>
            </a:r>
          </a:p>
          <a:p>
            <a:r>
              <a:rPr lang="en-US" sz="1600" dirty="0"/>
              <a:t>Uses spectral bands and indices (NDVI, NDBI)</a:t>
            </a:r>
          </a:p>
          <a:p>
            <a:r>
              <a:rPr lang="en-US" sz="1600" dirty="0"/>
              <a:t>Machine learning techniques applied</a:t>
            </a:r>
          </a:p>
          <a:p>
            <a:r>
              <a:rPr lang="en-US" sz="1600" dirty="0"/>
              <a:t>Random Forest</a:t>
            </a:r>
          </a:p>
          <a:p>
            <a:r>
              <a:rPr lang="en-US" sz="1600" dirty="0"/>
              <a:t>Essential for site selection and impact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C4C97-ACD7-C3E4-3DF9-166E3BF4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" b="31"/>
          <a:stretch/>
        </p:blipFill>
        <p:spPr>
          <a:xfrm>
            <a:off x="5300532" y="96644"/>
            <a:ext cx="3843468" cy="43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2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72234" cy="889896"/>
          </a:xfrm>
        </p:spPr>
        <p:txBody>
          <a:bodyPr lIns="91440" tIns="45720" rIns="91440" bIns="45720" anchor="t"/>
          <a:lstStyle/>
          <a:p>
            <a:r>
              <a:rPr lang="en-US" sz="2400" dirty="0"/>
              <a:t>Otsu's Thresholding Method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318046"/>
            <a:ext cx="5113935" cy="3097664"/>
          </a:xfrm>
        </p:spPr>
        <p:txBody>
          <a:bodyPr/>
          <a:lstStyle/>
          <a:p>
            <a:r>
              <a:rPr lang="en-US" sz="1600" dirty="0"/>
              <a:t>Unsupervised image segmentation technique</a:t>
            </a:r>
          </a:p>
          <a:p>
            <a:r>
              <a:rPr lang="en-US" sz="1600" dirty="0"/>
              <a:t>Automatically determines optimal threshold</a:t>
            </a:r>
          </a:p>
          <a:p>
            <a:r>
              <a:rPr lang="en-US" sz="1600" dirty="0"/>
              <a:t>Applied to NDVI, NDBI, NIR, and SWIR bands</a:t>
            </a:r>
          </a:p>
          <a:p>
            <a:r>
              <a:rPr lang="en-US" sz="1600" dirty="0"/>
              <a:t>Useful for binary classification problems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C4C97-ACD7-C3E4-3DF9-166E3BF4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" b="31"/>
          <a:stretch/>
        </p:blipFill>
        <p:spPr>
          <a:xfrm>
            <a:off x="5300532" y="96644"/>
            <a:ext cx="3843468" cy="43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4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72234" cy="889896"/>
          </a:xfrm>
        </p:spPr>
        <p:txBody>
          <a:bodyPr lIns="91440" tIns="45720" rIns="91440" bIns="45720" anchor="t"/>
          <a:lstStyle/>
          <a:p>
            <a:r>
              <a:rPr lang="en-US" sz="2400" dirty="0"/>
              <a:t>Random Forest Classifier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318046"/>
            <a:ext cx="5113935" cy="3097664"/>
          </a:xfrm>
        </p:spPr>
        <p:txBody>
          <a:bodyPr/>
          <a:lstStyle/>
          <a:p>
            <a:pPr lvl="0"/>
            <a:r>
              <a:rPr lang="en-US" sz="1600" dirty="0"/>
              <a:t>Train: Classifier on features for suitability </a:t>
            </a:r>
          </a:p>
          <a:p>
            <a:pPr lvl="0"/>
            <a:r>
              <a:rPr lang="en-US" sz="1600" dirty="0"/>
              <a:t>Predict: Suitable locations for solar panels</a:t>
            </a:r>
          </a:p>
          <a:p>
            <a:pPr lvl="0"/>
            <a:r>
              <a:rPr lang="en-US" sz="1600" dirty="0"/>
              <a:t>Visualize: Binary suitability map</a:t>
            </a:r>
          </a:p>
          <a:p>
            <a:pPr lvl="0"/>
            <a:r>
              <a:rPr lang="en-US" sz="1600" dirty="0"/>
              <a:t>Issue: Predefined thresholds limit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C4C97-ACD7-C3E4-3DF9-166E3BF4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" b="31"/>
          <a:stretch/>
        </p:blipFill>
        <p:spPr>
          <a:xfrm>
            <a:off x="5300532" y="125916"/>
            <a:ext cx="3843468" cy="43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72234" cy="889896"/>
          </a:xfrm>
        </p:spPr>
        <p:txBody>
          <a:bodyPr lIns="91440" tIns="45720" rIns="91440" bIns="45720" anchor="t"/>
          <a:lstStyle/>
          <a:p>
            <a:r>
              <a:rPr lang="en-US" sz="2400" dirty="0"/>
              <a:t>Improved Approach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21780BA-CAC1-3D4B-C0DE-F222E4A14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657583"/>
              </p:ext>
            </p:extLst>
          </p:nvPr>
        </p:nvGraphicFramePr>
        <p:xfrm>
          <a:off x="1356779" y="624469"/>
          <a:ext cx="6430442" cy="3583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43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6CC07A-1229-E86B-DB12-6FCD586B33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307" y="262396"/>
            <a:ext cx="8573386" cy="547925"/>
          </a:xfr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tx1"/>
                </a:solidFill>
                <a:latin typeface="+mj-lt"/>
                <a:cs typeface="Arial"/>
              </a:rPr>
              <a:t>Introduction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Arial"/>
              </a:rPr>
              <a:t> – The Business Problem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A9A9F26-C190-6C3A-9F5F-DD26AE1879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786870"/>
              </p:ext>
            </p:extLst>
          </p:nvPr>
        </p:nvGraphicFramePr>
        <p:xfrm>
          <a:off x="285307" y="795540"/>
          <a:ext cx="8573385" cy="3552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77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2653247" cy="488452"/>
          </a:xfrm>
        </p:spPr>
        <p:txBody>
          <a:bodyPr lIns="91440" tIns="45720" rIns="91440" bIns="45720" anchor="t"/>
          <a:lstStyle/>
          <a:p>
            <a:r>
              <a:rPr lang="en-US" sz="2400" dirty="0"/>
              <a:t>Results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034D1B-4F18-AEF8-84E4-CF161C9F2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05663"/>
              </p:ext>
            </p:extLst>
          </p:nvPr>
        </p:nvGraphicFramePr>
        <p:xfrm>
          <a:off x="186597" y="750849"/>
          <a:ext cx="5698085" cy="3535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39617">
                  <a:extLst>
                    <a:ext uri="{9D8B030D-6E8A-4147-A177-3AD203B41FA5}">
                      <a16:colId xmlns:a16="http://schemas.microsoft.com/office/drawing/2014/main" val="3310997646"/>
                    </a:ext>
                  </a:extLst>
                </a:gridCol>
                <a:gridCol w="1139617">
                  <a:extLst>
                    <a:ext uri="{9D8B030D-6E8A-4147-A177-3AD203B41FA5}">
                      <a16:colId xmlns:a16="http://schemas.microsoft.com/office/drawing/2014/main" val="2538596787"/>
                    </a:ext>
                  </a:extLst>
                </a:gridCol>
                <a:gridCol w="1139617">
                  <a:extLst>
                    <a:ext uri="{9D8B030D-6E8A-4147-A177-3AD203B41FA5}">
                      <a16:colId xmlns:a16="http://schemas.microsoft.com/office/drawing/2014/main" val="3330611272"/>
                    </a:ext>
                  </a:extLst>
                </a:gridCol>
                <a:gridCol w="1139617">
                  <a:extLst>
                    <a:ext uri="{9D8B030D-6E8A-4147-A177-3AD203B41FA5}">
                      <a16:colId xmlns:a16="http://schemas.microsoft.com/office/drawing/2014/main" val="2469102633"/>
                    </a:ext>
                  </a:extLst>
                </a:gridCol>
                <a:gridCol w="1139617">
                  <a:extLst>
                    <a:ext uri="{9D8B030D-6E8A-4147-A177-3AD203B41FA5}">
                      <a16:colId xmlns:a16="http://schemas.microsoft.com/office/drawing/2014/main" val="2048116034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+mj-lt"/>
                        </a:rPr>
                        <a:t>Parameters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Artificial Neural Network (ANN)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Deep Neural</a:t>
                      </a:r>
                    </a:p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Network (DNN)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Random</a:t>
                      </a:r>
                    </a:p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Forest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Gradient</a:t>
                      </a:r>
                    </a:p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Boosting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6769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Mean Squared </a:t>
                      </a:r>
                    </a:p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Error (MSE)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~ 0.000045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~ 0.000059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~ 0.000082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~ 0.000443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150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R-squared (R²)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~ 0.997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~ 0.996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~ 0.995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~ 0.970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44693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j-lt"/>
                        </a:rPr>
                        <a:t>Observation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Highest predictive accuracy; closely aligned with actual solar potential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Slightly higher error than ANN, but still highly accurate and reliable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Strong performance, slightly less accurate than ANN and DNN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  <a:cs typeface="Times New Roman" panose="02020603050405020304" pitchFamily="18" charset="0"/>
                        </a:rPr>
                        <a:t>Effective but with higher prediction errors, particularly in mid-to-high potential areas</a:t>
                      </a:r>
                      <a:endParaRPr lang="en-GB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99400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DB7EDF-0411-6166-09B7-643CB534F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38" y="1135938"/>
            <a:ext cx="2769892" cy="27655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9C70F-034B-BF1F-0804-E95FC47648E4}"/>
              </a:ext>
            </a:extLst>
          </p:cNvPr>
          <p:cNvSpPr txBox="1"/>
          <p:nvPr/>
        </p:nvSpPr>
        <p:spPr>
          <a:xfrm>
            <a:off x="6265976" y="3901440"/>
            <a:ext cx="2430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i="1" dirty="0"/>
              <a:t>ANN – True vs Predicted</a:t>
            </a:r>
          </a:p>
        </p:txBody>
      </p:sp>
    </p:spTree>
    <p:extLst>
      <p:ext uri="{BB962C8B-B14F-4D97-AF65-F5344CB8AC3E}">
        <p14:creationId xmlns:p14="http://schemas.microsoft.com/office/powerpoint/2010/main" val="2563964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A5F78-7781-90FB-8126-50E3FC0A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38" y="1135938"/>
            <a:ext cx="2815730" cy="276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8117344" cy="488452"/>
          </a:xfrm>
        </p:spPr>
        <p:txBody>
          <a:bodyPr lIns="91440" tIns="45720" rIns="91440" bIns="45720" anchor="t"/>
          <a:lstStyle/>
          <a:p>
            <a:r>
              <a:rPr lang="en-US" sz="2400" dirty="0"/>
              <a:t>Conclusions And Further Explorations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E9A18-13E2-AFF8-E836-94196C1B7072}"/>
              </a:ext>
            </a:extLst>
          </p:cNvPr>
          <p:cNvSpPr txBox="1"/>
          <p:nvPr/>
        </p:nvSpPr>
        <p:spPr>
          <a:xfrm>
            <a:off x="6265976" y="3901440"/>
            <a:ext cx="2430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i="1" dirty="0"/>
              <a:t>ANN – Areas with Solar Energy Potential (lighter colour)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455F3-5411-09F0-E66C-9242FBD24275}"/>
              </a:ext>
            </a:extLst>
          </p:cNvPr>
          <p:cNvSpPr txBox="1"/>
          <p:nvPr/>
        </p:nvSpPr>
        <p:spPr>
          <a:xfrm>
            <a:off x="186597" y="750849"/>
            <a:ext cx="5828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cs typeface="Times New Roman" panose="02020603050405020304" pitchFamily="18" charset="0"/>
              </a:rPr>
              <a:t>Key Conclusions:</a:t>
            </a:r>
          </a:p>
          <a:p>
            <a:pPr marL="285750" indent="-285750">
              <a:buFont typeface="Times New Roman" panose="02020603050405020304" pitchFamily="18" charset="0"/>
              <a:buChar char="•"/>
            </a:pPr>
            <a:r>
              <a:rPr lang="en-US" sz="1200" b="1" dirty="0">
                <a:latin typeface="+mj-lt"/>
                <a:cs typeface="Times New Roman" panose="02020603050405020304" pitchFamily="18" charset="0"/>
              </a:rPr>
              <a:t>Most effective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: ANN and DNN models for predicting solar potential, offer high accuracy and have minimal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  <a:cs typeface="Times New Roman" panose="02020603050405020304" pitchFamily="18" charset="0"/>
              </a:rPr>
              <a:t>Random Forest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 also shows strong predictive capabilities, suitable for similar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  <a:cs typeface="Times New Roman" panose="02020603050405020304" pitchFamily="18" charset="0"/>
              </a:rPr>
              <a:t>Gradient Boosting 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is reliable but may require further refinement for optimal use in solar potential mapping.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+mj-lt"/>
                <a:cs typeface="Times New Roman" panose="02020603050405020304" pitchFamily="18" charset="0"/>
              </a:rPr>
              <a:t>Implications for Stakeholders:</a:t>
            </a:r>
            <a:endParaRPr lang="en-US" sz="1400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  <a:cs typeface="Times New Roman" panose="02020603050405020304" pitchFamily="18" charset="0"/>
              </a:rPr>
              <a:t>Investors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: Leverage high-accuracy predictions to minimize financial risks and optimize returns in solar energy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  <a:cs typeface="Times New Roman" panose="02020603050405020304" pitchFamily="18" charset="0"/>
              </a:rPr>
              <a:t>Urban Planners &amp; Policymakers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: Utilize these models for informed decision-making in renewable energy infrastructure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  <a:cs typeface="Times New Roman" panose="02020603050405020304" pitchFamily="18" charset="0"/>
              </a:rPr>
              <a:t>Broader Impact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: These models set new benchmarks for accuracy and efficiency, potentially transforming renewable energy site selection and planning.</a:t>
            </a:r>
          </a:p>
        </p:txBody>
      </p:sp>
    </p:spTree>
    <p:extLst>
      <p:ext uri="{BB962C8B-B14F-4D97-AF65-F5344CB8AC3E}">
        <p14:creationId xmlns:p14="http://schemas.microsoft.com/office/powerpoint/2010/main" val="144247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09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B70C4-6888-A532-BB04-1460DE8E0D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307" y="262396"/>
            <a:ext cx="8573386" cy="562793"/>
          </a:xfr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Challenges</a:t>
            </a:r>
            <a:r>
              <a:rPr lang="en-US" sz="2400" dirty="0">
                <a:solidFill>
                  <a:schemeClr val="tx1"/>
                </a:solidFill>
              </a:rPr>
              <a:t> and Broader Implications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A07590-FA75-54FD-F2B2-487ED5A5F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99273"/>
              </p:ext>
            </p:extLst>
          </p:nvPr>
        </p:nvGraphicFramePr>
        <p:xfrm>
          <a:off x="285305" y="825188"/>
          <a:ext cx="8573387" cy="3366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772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B70C4-6888-A532-BB04-1460DE8E0D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307" y="262396"/>
            <a:ext cx="8573386" cy="562793"/>
          </a:xfr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Literature Review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8EAED-EE8E-0A7C-FC09-D0E973CC9124}"/>
              </a:ext>
            </a:extLst>
          </p:cNvPr>
          <p:cNvSpPr txBox="1"/>
          <p:nvPr/>
        </p:nvSpPr>
        <p:spPr>
          <a:xfrm>
            <a:off x="285307" y="639337"/>
            <a:ext cx="8573386" cy="4616648"/>
          </a:xfrm>
          <a:prstGeom prst="rect">
            <a:avLst/>
          </a:prstGeom>
          <a:noFill/>
        </p:spPr>
        <p:txBody>
          <a:bodyPr wrap="square" numCol="2" spcCol="360000" rtlCol="0">
            <a:spAutoFit/>
          </a:bodyPr>
          <a:lstStyle/>
          <a:p>
            <a:r>
              <a:rPr lang="en-US" sz="1400" b="1" dirty="0"/>
              <a:t>Introduction: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Importance of solar PV in global energy strategies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Challenges of integrating solar energy due to its intermittent 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Need for accurate solar PV forecasting for grid stability</a:t>
            </a:r>
          </a:p>
          <a:p>
            <a:endParaRPr lang="en-US" sz="1400" b="1" dirty="0"/>
          </a:p>
          <a:p>
            <a:r>
              <a:rPr lang="en-US" sz="1400" b="1" dirty="0"/>
              <a:t>Geospatial Analysis for Solar PV Installation: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Use of NDVI, slope, and elevation data to identify optimal solar PV 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NDVI helps filter out areas with dense vegetation (e.g., NDVI &lt; 0.2)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Slope analysis using DEM data; ideal sites have slopes &lt; 15 degrees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Elevation influences microclimates and solar irradiance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Machine Learning in Solar PV Forecasting: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Random Forest classifier for predicting site suitability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Advantages of Random Forest in handling large, complex datasets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Example: PVNet, a Long-Term Recurrent Convolutional Network, improves forecasting accuracy</a:t>
            </a:r>
          </a:p>
          <a:p>
            <a:endParaRPr lang="en-US" sz="1400" dirty="0"/>
          </a:p>
          <a:p>
            <a:r>
              <a:rPr lang="en-US" sz="1400" b="1" dirty="0"/>
              <a:t>Advanced Machine Learning Models: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Exploration of LSTMs and CNNs in PV forecasting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LSTMs for time-series forecasting and capturing long-range dependencies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CNNs process spatial data like satellite imagery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PVNet integrates NWPs and physical models for spatiotemporal accuracy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785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B70C4-6888-A532-BB04-1460DE8E0D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307" y="262396"/>
            <a:ext cx="8573386" cy="562793"/>
          </a:xfr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Literature Review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8EAED-EE8E-0A7C-FC09-D0E973CC9124}"/>
              </a:ext>
            </a:extLst>
          </p:cNvPr>
          <p:cNvSpPr txBox="1"/>
          <p:nvPr/>
        </p:nvSpPr>
        <p:spPr>
          <a:xfrm>
            <a:off x="285307" y="639337"/>
            <a:ext cx="8573386" cy="3970318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0" indent="0">
              <a:buNone/>
            </a:pPr>
            <a:r>
              <a:rPr lang="en-US" sz="1400" b="1" dirty="0"/>
              <a:t>Integration of Satellite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Importance of high-resolution satellite data in PV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of deep learning to interpolate and fuse satellite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Improved temporal resolution of weather datasets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Case Studies and Real-World 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Example: PVNet application in Germany improving solar PV forecasting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Impact on energy markets, improving day-ahead forecasts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Example: Temporal interpolation of satellite data for enhanced forecasts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Challenges and Future Directions: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Need for high-quality data for training 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Interpretability of complex ML models as a barrier to adoption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Better integration of forecasting models with grid management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Future research directions: satellite data integration, interpretable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Emphasis on the potential of advanced ML models to improve forecasting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Future challenges and the need for continued research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7084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2662" y="262396"/>
            <a:ext cx="8590111" cy="510755"/>
          </a:xfrm>
        </p:spPr>
        <p:txBody>
          <a:bodyPr lIns="91440" tIns="45720" rIns="91440" bIns="45720" anchor="t"/>
          <a:lstStyle/>
          <a:p>
            <a:r>
              <a:rPr lang="en-GB" sz="2400" dirty="0">
                <a:solidFill>
                  <a:schemeClr val="tx1"/>
                </a:solidFill>
                <a:latin typeface="+mj-lt"/>
                <a:cs typeface="Arial"/>
              </a:rPr>
              <a:t>Weather Data Analysis for Solar Panel Installation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754EE-ED9D-2005-D760-7A6188BBE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662" y="773151"/>
            <a:ext cx="5249937" cy="510755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cs typeface="Times New Roman" panose="02020603050405020304" pitchFamily="18" charset="0"/>
              </a:rPr>
              <a:t>Dataset Overview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cs typeface="Times New Roman" panose="02020603050405020304" pitchFamily="18" charset="0"/>
              </a:rPr>
              <a:t>Total Rows:</a:t>
            </a:r>
            <a:r>
              <a:rPr lang="en-GB" dirty="0">
                <a:cs typeface="Times New Roman" panose="02020603050405020304" pitchFamily="18" charset="0"/>
              </a:rPr>
              <a:t> 25,043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7C854-27AF-B7C0-D463-C39DD36F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028541"/>
              </p:ext>
            </p:extLst>
          </p:nvPr>
        </p:nvGraphicFramePr>
        <p:xfrm>
          <a:off x="312662" y="1585517"/>
          <a:ext cx="5249937" cy="25908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9979">
                  <a:extLst>
                    <a:ext uri="{9D8B030D-6E8A-4147-A177-3AD203B41FA5}">
                      <a16:colId xmlns:a16="http://schemas.microsoft.com/office/drawing/2014/main" val="2463558263"/>
                    </a:ext>
                  </a:extLst>
                </a:gridCol>
                <a:gridCol w="1749979">
                  <a:extLst>
                    <a:ext uri="{9D8B030D-6E8A-4147-A177-3AD203B41FA5}">
                      <a16:colId xmlns:a16="http://schemas.microsoft.com/office/drawing/2014/main" val="1677972559"/>
                    </a:ext>
                  </a:extLst>
                </a:gridCol>
                <a:gridCol w="1749979">
                  <a:extLst>
                    <a:ext uri="{9D8B030D-6E8A-4147-A177-3AD203B41FA5}">
                      <a16:colId xmlns:a16="http://schemas.microsoft.com/office/drawing/2014/main" val="2470905391"/>
                    </a:ext>
                  </a:extLst>
                </a:gridCol>
              </a:tblGrid>
              <a:tr h="245024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Feature </a:t>
                      </a:r>
                      <a:endParaRPr lang="en-GB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Range </a:t>
                      </a:r>
                      <a:endParaRPr lang="en-GB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Mean/Average</a:t>
                      </a:r>
                      <a:endParaRPr lang="en-GB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397471"/>
                  </a:ext>
                </a:extLst>
              </a:tr>
              <a:tr h="245024">
                <a:tc>
                  <a:txBody>
                    <a:bodyPr/>
                    <a:lstStyle/>
                    <a:p>
                      <a:pPr algn="l"/>
                      <a:r>
                        <a:rPr lang="en-IN" sz="1100" b="0" dirty="0"/>
                        <a:t>Year</a:t>
                      </a:r>
                      <a:endParaRPr lang="en-GB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/>
                        <a:t>1853 to 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/>
                        <a:t>1967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272980"/>
                  </a:ext>
                </a:extLst>
              </a:tr>
              <a:tr h="245024">
                <a:tc>
                  <a:txBody>
                    <a:bodyPr/>
                    <a:lstStyle/>
                    <a:p>
                      <a:pPr algn="l"/>
                      <a:r>
                        <a:rPr lang="en-IN" sz="1100" b="0" dirty="0"/>
                        <a:t>Month</a:t>
                      </a:r>
                      <a:endParaRPr lang="en-GB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/>
                        <a:t>1 to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/>
                        <a:t>6.49 (June)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819326"/>
                  </a:ext>
                </a:extLst>
              </a:tr>
              <a:tr h="245024">
                <a:tc>
                  <a:txBody>
                    <a:bodyPr/>
                    <a:lstStyle/>
                    <a:p>
                      <a:pPr algn="l"/>
                      <a:r>
                        <a:rPr lang="en-GB" sz="1100" b="0" dirty="0"/>
                        <a:t>Max Temperature (tmax)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-0.7°C to 28.3°C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12.69°C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33505"/>
                  </a:ext>
                </a:extLst>
              </a:tr>
              <a:tr h="245024">
                <a:tc>
                  <a:txBody>
                    <a:bodyPr/>
                    <a:lstStyle/>
                    <a:p>
                      <a:pPr algn="l"/>
                      <a:r>
                        <a:rPr lang="en-GB" sz="1100" b="0" dirty="0"/>
                        <a:t>Min Temperature (tmin)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-8.6°C to 17.0°C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5.87°C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683294"/>
                  </a:ext>
                </a:extLst>
              </a:tr>
              <a:tr h="245024">
                <a:tc>
                  <a:txBody>
                    <a:bodyPr/>
                    <a:lstStyle/>
                    <a:p>
                      <a:pPr algn="l"/>
                      <a:r>
                        <a:rPr lang="en-GB" sz="1100" b="0" dirty="0"/>
                        <a:t>Air Frost Days (af)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 to 31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3.38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505787"/>
                  </a:ext>
                </a:extLst>
              </a:tr>
              <a:tr h="245024">
                <a:tc>
                  <a:txBody>
                    <a:bodyPr/>
                    <a:lstStyle/>
                    <a:p>
                      <a:pPr algn="l"/>
                      <a:r>
                        <a:rPr lang="en-IN" sz="1100" b="0" dirty="0"/>
                        <a:t>Rainfall</a:t>
                      </a:r>
                      <a:endParaRPr lang="en-GB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 mm to 568.8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74.67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270548"/>
                  </a:ext>
                </a:extLst>
              </a:tr>
              <a:tr h="245024">
                <a:tc>
                  <a:txBody>
                    <a:bodyPr/>
                    <a:lstStyle/>
                    <a:p>
                      <a:pPr algn="l"/>
                      <a:r>
                        <a:rPr lang="en-IN" sz="1100" b="0" dirty="0"/>
                        <a:t>Sunshine (Sun)</a:t>
                      </a:r>
                      <a:endParaRPr lang="en-GB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4 to 350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116.4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311367"/>
                  </a:ext>
                </a:extLst>
              </a:tr>
              <a:tr h="245024">
                <a:tc>
                  <a:txBody>
                    <a:bodyPr/>
                    <a:lstStyle/>
                    <a:p>
                      <a:pPr algn="l"/>
                      <a:r>
                        <a:rPr lang="en-IN" sz="1100" b="0" dirty="0"/>
                        <a:t>Latitude</a:t>
                      </a:r>
                      <a:endParaRPr lang="en-GB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50.22° to 60.13°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/>
                        <a:t>-</a:t>
                      </a:r>
                      <a:endParaRPr lang="en-GB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439012"/>
                  </a:ext>
                </a:extLst>
              </a:tr>
              <a:tr h="245024">
                <a:tc>
                  <a:txBody>
                    <a:bodyPr/>
                    <a:lstStyle/>
                    <a:p>
                      <a:pPr algn="l"/>
                      <a:r>
                        <a:rPr lang="en-IN" sz="1100" b="0" dirty="0"/>
                        <a:t>Longitude</a:t>
                      </a:r>
                      <a:endParaRPr lang="en-GB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-6.86° to 1.75°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/>
                        <a:t>-</a:t>
                      </a:r>
                      <a:endParaRPr lang="en-GB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75057"/>
                  </a:ext>
                </a:extLst>
              </a:tr>
            </a:tbl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A5DC08D-33DC-0842-71CC-E4AA0E90E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504799"/>
              </p:ext>
            </p:extLst>
          </p:nvPr>
        </p:nvGraphicFramePr>
        <p:xfrm>
          <a:off x="5374459" y="967183"/>
          <a:ext cx="3940526" cy="3209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714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72234" cy="889896"/>
          </a:xfrm>
        </p:spPr>
        <p:txBody>
          <a:bodyPr lIns="91440" tIns="45720" rIns="91440" bIns="45720" anchor="t"/>
          <a:lstStyle/>
          <a:p>
            <a:r>
              <a:rPr lang="en-GB" sz="2400" dirty="0">
                <a:solidFill>
                  <a:schemeClr val="tx1"/>
                </a:solidFill>
                <a:latin typeface="+mj-lt"/>
                <a:cs typeface="Arial"/>
              </a:rPr>
              <a:t>Average Minimum Temperature </a:t>
            </a:r>
          </a:p>
          <a:p>
            <a:r>
              <a:rPr lang="en-GB" sz="2400" dirty="0">
                <a:solidFill>
                  <a:schemeClr val="tx1"/>
                </a:solidFill>
                <a:latin typeface="+mj-lt"/>
                <a:cs typeface="Arial"/>
              </a:rPr>
              <a:t>Distribution Across the UK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152293"/>
            <a:ext cx="5872233" cy="29556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Geographical Spread:</a:t>
            </a:r>
            <a:endParaRPr lang="en-GB" sz="1200" dirty="0"/>
          </a:p>
          <a:p>
            <a:pPr lvl="1"/>
            <a:r>
              <a:rPr lang="en-GB" sz="1200" b="1" dirty="0"/>
              <a:t>Coverage:</a:t>
            </a:r>
            <a:r>
              <a:rPr lang="en-GB" sz="1200" dirty="0"/>
              <a:t> From northern Scotland to southern England, including Northern Ireland and Wales.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Temperature Distribution:</a:t>
            </a:r>
            <a:endParaRPr lang="en-GB" sz="1200" dirty="0"/>
          </a:p>
          <a:p>
            <a:pPr lvl="1"/>
            <a:r>
              <a:rPr lang="en-GB" sz="1200" b="1" dirty="0"/>
              <a:t>Northern Regions(Scotland): </a:t>
            </a:r>
            <a:r>
              <a:rPr lang="en-GB" sz="1200" dirty="0"/>
              <a:t>Stations like </a:t>
            </a:r>
            <a:r>
              <a:rPr lang="en-GB" sz="1200" b="1" dirty="0"/>
              <a:t>Lerwick, Stornoway, Tiree, </a:t>
            </a:r>
            <a:r>
              <a:rPr lang="en-GB" sz="1200" dirty="0"/>
              <a:t>and</a:t>
            </a:r>
            <a:r>
              <a:rPr lang="en-GB" sz="1200" b="1" dirty="0"/>
              <a:t> Braemar</a:t>
            </a:r>
            <a:r>
              <a:rPr lang="en-GB" sz="1200" dirty="0"/>
              <a:t> are shaded in blue/light blue, indicating cooler average maximum temperatures.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Regional Patterns:</a:t>
            </a:r>
          </a:p>
          <a:p>
            <a:pPr lvl="1"/>
            <a:r>
              <a:rPr lang="en-GB" sz="1200" b="1" dirty="0"/>
              <a:t>Scotland/Northern Ireland:</a:t>
            </a:r>
            <a:r>
              <a:rPr lang="en-GB" sz="1200" dirty="0"/>
              <a:t> Cooler, with </a:t>
            </a:r>
            <a:r>
              <a:rPr lang="en-GB" sz="1200" b="1" dirty="0"/>
              <a:t>blue hues</a:t>
            </a:r>
            <a:r>
              <a:rPr lang="en-GB" sz="1200" dirty="0"/>
              <a:t>.</a:t>
            </a:r>
          </a:p>
          <a:p>
            <a:pPr lvl="1"/>
            <a:r>
              <a:rPr lang="en-GB" sz="1200" b="1" dirty="0"/>
              <a:t>Wales:</a:t>
            </a:r>
            <a:r>
              <a:rPr lang="en-GB" sz="1200" dirty="0"/>
              <a:t> Moderate temperatures.</a:t>
            </a:r>
          </a:p>
          <a:p>
            <a:pPr lvl="1"/>
            <a:r>
              <a:rPr lang="en-GB" sz="1200" b="1" dirty="0"/>
              <a:t>England:</a:t>
            </a:r>
            <a:r>
              <a:rPr lang="en-GB" sz="1200" dirty="0"/>
              <a:t> Warmer in the south, with highest temperatures in the southeast.</a:t>
            </a:r>
          </a:p>
        </p:txBody>
      </p:sp>
      <p:pic>
        <p:nvPicPr>
          <p:cNvPr id="21" name="Picture 20" descr="A map of the united kingdom&#10;&#10;Description automatically generated">
            <a:extLst>
              <a:ext uri="{FF2B5EF4-FFF2-40B4-BE49-F238E27FC236}">
                <a16:creationId xmlns:a16="http://schemas.microsoft.com/office/drawing/2014/main" id="{0BC5C3A9-E60F-3644-261C-999B8B8D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30" y="96187"/>
            <a:ext cx="3085170" cy="42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33775" cy="889896"/>
          </a:xfrm>
        </p:spPr>
        <p:txBody>
          <a:bodyPr lIns="91440" tIns="45720" rIns="91440" bIns="45720" anchor="t"/>
          <a:lstStyle/>
          <a:p>
            <a:r>
              <a:rPr lang="en-GB" sz="2400" dirty="0">
                <a:solidFill>
                  <a:schemeClr val="tx1"/>
                </a:solidFill>
                <a:latin typeface="+mj-lt"/>
                <a:cs typeface="Arial"/>
              </a:rPr>
              <a:t>Average Maximum Temperature </a:t>
            </a:r>
          </a:p>
          <a:p>
            <a:r>
              <a:rPr lang="en-GB" sz="2400" dirty="0">
                <a:solidFill>
                  <a:schemeClr val="tx1"/>
                </a:solidFill>
                <a:latin typeface="+mj-lt"/>
                <a:cs typeface="Arial"/>
              </a:rPr>
              <a:t>Distribution Across the UK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6" y="1152293"/>
            <a:ext cx="5833776" cy="29556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Geographical Spread:</a:t>
            </a:r>
            <a:endParaRPr lang="en-GB" sz="1200" dirty="0"/>
          </a:p>
          <a:p>
            <a:pPr lvl="1"/>
            <a:r>
              <a:rPr lang="en-GB" sz="1200" b="1" dirty="0"/>
              <a:t>Coverage:</a:t>
            </a:r>
            <a:r>
              <a:rPr lang="en-GB" sz="1200" dirty="0"/>
              <a:t> From northern Scotland to southern England, including Northern Ireland and Wales.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Temperature Distribution:</a:t>
            </a:r>
            <a:endParaRPr lang="en-GB" sz="1200" dirty="0"/>
          </a:p>
          <a:p>
            <a:pPr lvl="1"/>
            <a:r>
              <a:rPr lang="en-GB" sz="1200" b="1" dirty="0"/>
              <a:t>Central and Southern Regions: </a:t>
            </a:r>
            <a:r>
              <a:rPr lang="en-GB" sz="1200" dirty="0"/>
              <a:t>Stations such as </a:t>
            </a:r>
            <a:r>
              <a:rPr lang="en-GB" sz="1200" b="1" dirty="0"/>
              <a:t>Heathrow, Oxford, </a:t>
            </a:r>
            <a:r>
              <a:rPr lang="en-GB" sz="1200" dirty="0"/>
              <a:t>and</a:t>
            </a:r>
            <a:r>
              <a:rPr lang="en-GB" sz="1200" b="1" dirty="0"/>
              <a:t> Cambridge </a:t>
            </a:r>
            <a:r>
              <a:rPr lang="en-GB" sz="1200" dirty="0"/>
              <a:t>appear in red/orange, reflecting warmer temperatures, particularly concentrated in the southeastern regions.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Regional Patterns:</a:t>
            </a:r>
          </a:p>
          <a:p>
            <a:pPr lvl="1"/>
            <a:r>
              <a:rPr lang="en-GB" sz="1200" b="1" dirty="0"/>
              <a:t>Scotland/Northern Ireland:</a:t>
            </a:r>
            <a:r>
              <a:rPr lang="en-GB" sz="1200" dirty="0"/>
              <a:t> Cooler, with </a:t>
            </a:r>
            <a:r>
              <a:rPr lang="en-GB" sz="1200" b="1" dirty="0"/>
              <a:t>blue hues</a:t>
            </a:r>
            <a:r>
              <a:rPr lang="en-GB" sz="1200" dirty="0"/>
              <a:t>.</a:t>
            </a:r>
          </a:p>
          <a:p>
            <a:pPr lvl="1"/>
            <a:r>
              <a:rPr lang="en-GB" sz="1200" b="1" dirty="0"/>
              <a:t>Wales:</a:t>
            </a:r>
            <a:r>
              <a:rPr lang="en-GB" sz="1200" dirty="0"/>
              <a:t> Moderate temperatures.</a:t>
            </a:r>
          </a:p>
          <a:p>
            <a:pPr lvl="1"/>
            <a:r>
              <a:rPr lang="en-GB" sz="1200" b="1" dirty="0"/>
              <a:t>England:</a:t>
            </a:r>
            <a:r>
              <a:rPr lang="en-GB" sz="1200" dirty="0"/>
              <a:t> Warmer in the south, with highest temperatures in the southeast.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C5C3A9-E60F-3644-261C-999B8B8D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20373" y="111512"/>
            <a:ext cx="3123627" cy="42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7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7FA1A-F4D0-494A-7371-0BAD219025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597" y="262397"/>
            <a:ext cx="5833775" cy="897329"/>
          </a:xfrm>
        </p:spPr>
        <p:txBody>
          <a:bodyPr lIns="91440" tIns="45720" rIns="91440" bIns="45720" anchor="t"/>
          <a:lstStyle/>
          <a:p>
            <a:r>
              <a:rPr lang="en-GB" sz="2400" dirty="0">
                <a:solidFill>
                  <a:schemeClr val="tx1"/>
                </a:solidFill>
                <a:latin typeface="+mj-lt"/>
                <a:cs typeface="Arial"/>
              </a:rPr>
              <a:t>Total Sunshine Duration </a:t>
            </a:r>
          </a:p>
          <a:p>
            <a:r>
              <a:rPr lang="en-GB" sz="2400" dirty="0">
                <a:solidFill>
                  <a:schemeClr val="tx1"/>
                </a:solidFill>
                <a:latin typeface="+mj-lt"/>
                <a:cs typeface="Arial"/>
              </a:rPr>
              <a:t>Across the UK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044B36-B1BD-9D54-AC7C-4DC9871E0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7" y="1159726"/>
            <a:ext cx="5833776" cy="29556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Sunshine Gradients:</a:t>
            </a:r>
            <a:endParaRPr lang="en-GB" sz="1200" dirty="0"/>
          </a:p>
          <a:p>
            <a:pPr lvl="1"/>
            <a:r>
              <a:rPr lang="en-GB" sz="1200" b="1" dirty="0"/>
              <a:t>Deep Red:</a:t>
            </a:r>
            <a:r>
              <a:rPr lang="en-GB" sz="1200" dirty="0"/>
              <a:t> Higher sunshine hours (e.g., Lerwick, Manston).</a:t>
            </a:r>
          </a:p>
          <a:p>
            <a:pPr lvl="1"/>
            <a:r>
              <a:rPr lang="en-GB" sz="1200" b="1" dirty="0"/>
              <a:t>Light Yellow:</a:t>
            </a:r>
            <a:r>
              <a:rPr lang="en-GB" sz="1200" dirty="0"/>
              <a:t> Fewer sunshine hours (e.g., Camborne, western Scotland).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Coastal vs. Inland Trends:</a:t>
            </a:r>
            <a:endParaRPr lang="en-GB" sz="1200" dirty="0"/>
          </a:p>
          <a:p>
            <a:pPr lvl="1"/>
            <a:r>
              <a:rPr lang="en-GB" sz="1200" b="1" dirty="0"/>
              <a:t>Coastal Regions: </a:t>
            </a:r>
            <a:r>
              <a:rPr lang="en-GB" sz="1200" dirty="0"/>
              <a:t>Higher sunshine durations (e.g., Eastbourne, Manston) due to fewer obstacles and moderating sea influence.</a:t>
            </a:r>
          </a:p>
          <a:p>
            <a:pPr lvl="1"/>
            <a:r>
              <a:rPr lang="en-GB" sz="1200" b="1" dirty="0"/>
              <a:t>Inland Regions: </a:t>
            </a:r>
            <a:r>
              <a:rPr lang="en-GB" sz="1200" dirty="0"/>
              <a:t>Lower sunshine durations (e.g., Eskdale Muir, Shawbury) reflecting cloudier, wetter conditions.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1200" b="1" dirty="0"/>
              <a:t>Cambridge Highlight:</a:t>
            </a:r>
            <a:endParaRPr lang="en-GB" sz="1200" dirty="0"/>
          </a:p>
          <a:p>
            <a:pPr lvl="1"/>
            <a:r>
              <a:rPr lang="en-GB" sz="1200" b="1" dirty="0"/>
              <a:t>Sunnier Area:</a:t>
            </a:r>
            <a:endParaRPr lang="en-GB" sz="1200" dirty="0"/>
          </a:p>
          <a:p>
            <a:pPr lvl="2"/>
            <a:r>
              <a:rPr lang="en-GB" sz="1200" b="1" dirty="0"/>
              <a:t>150-200 hours of sunshine</a:t>
            </a:r>
            <a:r>
              <a:rPr lang="en-GB" sz="1200" dirty="0"/>
              <a:t> (based on colour coding).</a:t>
            </a:r>
          </a:p>
          <a:p>
            <a:pPr lvl="2"/>
            <a:r>
              <a:rPr lang="en-GB" sz="1200" dirty="0"/>
              <a:t>Positioned southeast, benefiting from more sunshine compared to northern or western regions.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C5C3A9-E60F-3644-261C-999B8B8D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2771" y="118946"/>
            <a:ext cx="3161229" cy="424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64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hannel 4 1">
      <a:dk1>
        <a:srgbClr val="000000"/>
      </a:dk1>
      <a:lt1>
        <a:srgbClr val="FFFFFF"/>
      </a:lt1>
      <a:dk2>
        <a:srgbClr val="585858"/>
      </a:dk2>
      <a:lt2>
        <a:srgbClr val="FFFFFF"/>
      </a:lt2>
      <a:accent1>
        <a:srgbClr val="6D2B83"/>
      </a:accent1>
      <a:accent2>
        <a:srgbClr val="D0091D"/>
      </a:accent2>
      <a:accent3>
        <a:srgbClr val="FFD611"/>
      </a:accent3>
      <a:accent4>
        <a:srgbClr val="85B6E2"/>
      </a:accent4>
      <a:accent5>
        <a:srgbClr val="62CBC5"/>
      </a:accent5>
      <a:accent6>
        <a:srgbClr val="7F7878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Queen Mary">
      <a:dk1>
        <a:srgbClr val="21386A"/>
      </a:dk1>
      <a:lt1>
        <a:sysClr val="window" lastClr="FFFFFF"/>
      </a:lt1>
      <a:dk2>
        <a:srgbClr val="21386A"/>
      </a:dk2>
      <a:lt2>
        <a:srgbClr val="D8D8D8"/>
      </a:lt2>
      <a:accent1>
        <a:srgbClr val="123181"/>
      </a:accent1>
      <a:accent2>
        <a:srgbClr val="792273"/>
      </a:accent2>
      <a:accent3>
        <a:srgbClr val="2DB8C5"/>
      </a:accent3>
      <a:accent4>
        <a:srgbClr val="CDA60C"/>
      </a:accent4>
      <a:accent5>
        <a:srgbClr val="BD1C1C"/>
      </a:accent5>
      <a:accent6>
        <a:srgbClr val="73B82B"/>
      </a:accent6>
      <a:hlink>
        <a:srgbClr val="E6007E"/>
      </a:hlink>
      <a:folHlink>
        <a:srgbClr val="2DB8C5"/>
      </a:folHlink>
    </a:clrScheme>
    <a:fontScheme name="Queen M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8262851D03EB40A0A4E28A08B0A306" ma:contentTypeVersion="13" ma:contentTypeDescription="Create a new document." ma:contentTypeScope="" ma:versionID="49c48942a97e7e11cdd69aef3139435e">
  <xsd:schema xmlns:xsd="http://www.w3.org/2001/XMLSchema" xmlns:xs="http://www.w3.org/2001/XMLSchema" xmlns:p="http://schemas.microsoft.com/office/2006/metadata/properties" xmlns:ns2="3d7754cd-a022-4bc9-b52e-573f0a6d723a" xmlns:ns3="b0549d36-9cd5-4d91-9cef-9758c16d8c10" targetNamespace="http://schemas.microsoft.com/office/2006/metadata/properties" ma:root="true" ma:fieldsID="4e53ee82467acfa36480fe486d79f372" ns2:_="" ns3:_="">
    <xsd:import namespace="3d7754cd-a022-4bc9-b52e-573f0a6d723a"/>
    <xsd:import namespace="b0549d36-9cd5-4d91-9cef-9758c16d8c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7754cd-a022-4bc9-b52e-573f0a6d72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49d36-9cd5-4d91-9cef-9758c16d8c1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34ec981-0061-43bc-8de9-eeda8f4bc9df}" ma:internalName="TaxCatchAll" ma:showField="CatchAllData" ma:web="b0549d36-9cd5-4d91-9cef-9758c16d8c1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d7754cd-a022-4bc9-b52e-573f0a6d723a">
      <Terms xmlns="http://schemas.microsoft.com/office/infopath/2007/PartnerControls"/>
    </lcf76f155ced4ddcb4097134ff3c332f>
    <TaxCatchAll xmlns="b0549d36-9cd5-4d91-9cef-9758c16d8c10" xsi:nil="true"/>
    <SharedWithUsers xmlns="b0549d36-9cd5-4d91-9cef-9758c16d8c10">
      <UserInfo>
        <DisplayName>Apoorv Sharma</DisplayName>
        <AccountId>53</AccountId>
        <AccountType/>
      </UserInfo>
      <UserInfo>
        <DisplayName>Himanshu Sharma</DisplayName>
        <AccountId>54</AccountId>
        <AccountType/>
      </UserInfo>
      <UserInfo>
        <DisplayName>Ompal Singh Bhati</DisplayName>
        <AccountId>55</AccountId>
        <AccountType/>
      </UserInfo>
      <UserInfo>
        <DisplayName>Vatsal Vipul Doshi</DisplayName>
        <AccountId>56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48D4584-187D-40AA-9323-B29D70838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240418-D996-409A-9D7F-3EFED1F2D1EA}">
  <ds:schemaRefs>
    <ds:schemaRef ds:uri="3d7754cd-a022-4bc9-b52e-573f0a6d723a"/>
    <ds:schemaRef ds:uri="b0549d36-9cd5-4d91-9cef-9758c16d8c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58A798-CF5C-449B-B1BA-B2C5FA6E8E60}">
  <ds:schemaRefs>
    <ds:schemaRef ds:uri="3d7754cd-a022-4bc9-b52e-573f0a6d723a"/>
    <ds:schemaRef ds:uri="b0549d36-9cd5-4d91-9cef-9758c16d8c10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1649</TotalTime>
  <Words>1933</Words>
  <Application>Microsoft Office PowerPoint</Application>
  <PresentationFormat>On-screen Show (16:9)</PresentationFormat>
  <Paragraphs>277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4 Text</vt:lpstr>
      <vt:lpstr>Arial</vt:lpstr>
      <vt:lpstr>Calibri</vt:lpstr>
      <vt:lpstr>Channel 4 Chadwick</vt:lpstr>
      <vt:lpstr>Times New Roman</vt:lpstr>
      <vt:lpstr>Wingdings</vt:lpstr>
      <vt:lpstr>Office Theme</vt:lpstr>
      <vt:lpstr>1_Custom Design</vt:lpstr>
      <vt:lpstr>2_Custom Design</vt:lpstr>
      <vt:lpstr>OPTIMIZING SOLAR PANEL PLACEMENT A MACHINE LEARNING APPROACH TO MAPPING SOLAR ENERGY 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J</dc:creator>
  <cp:lastModifiedBy>Vatsal Doshi</cp:lastModifiedBy>
  <cp:revision>9</cp:revision>
  <dcterms:created xsi:type="dcterms:W3CDTF">2020-06-18T12:08:25Z</dcterms:created>
  <dcterms:modified xsi:type="dcterms:W3CDTF">2024-09-03T12:00:26Z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0x0101005E8262851D03EB40A0A4E28A08B0A306</vt:lpwstr>
  </property>
  <property fmtid="{D5CDD505-2E9C-101B-9397-08002B2CF9AE}" pid="3" name="MediaServiceImageTags">
    <vt:lpwstr/>
  </property>
</Properties>
</file>